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5" r:id="rId47"/>
    <p:sldId id="301" r:id="rId48"/>
    <p:sldId id="302" r:id="rId49"/>
    <p:sldId id="303" r:id="rId5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01" y="4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343" y="70103"/>
            <a:ext cx="12017587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7796" y="2109039"/>
            <a:ext cx="747640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6187" y="2772283"/>
            <a:ext cx="104614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22-Apr-24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work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works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3600" y="609600"/>
            <a:ext cx="7924800" cy="5410200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799" y="990600"/>
              <a:ext cx="7978140" cy="5562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514599"/>
              <a:ext cx="3095244" cy="14767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0025" y="2486024"/>
              <a:ext cx="3152775" cy="1534160"/>
            </a:xfrm>
            <a:custGeom>
              <a:avLst/>
              <a:gdLst/>
              <a:ahLst/>
              <a:cxnLst/>
              <a:rect l="l" t="t" r="r" b="b"/>
              <a:pathLst>
                <a:path w="3152775" h="1534160">
                  <a:moveTo>
                    <a:pt x="0" y="1533906"/>
                  </a:moveTo>
                  <a:lnTo>
                    <a:pt x="3152394" y="1533906"/>
                  </a:lnTo>
                  <a:lnTo>
                    <a:pt x="3152394" y="0"/>
                  </a:lnTo>
                  <a:lnTo>
                    <a:pt x="0" y="0"/>
                  </a:lnTo>
                  <a:lnTo>
                    <a:pt x="0" y="153390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5505" y="1585278"/>
            <a:ext cx="7920990" cy="368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spcBef>
                <a:spcPts val="100"/>
              </a:spcBef>
            </a:pPr>
            <a:r>
              <a:rPr sz="2400" spc="-70" dirty="0">
                <a:latin typeface="Arial Black"/>
                <a:cs typeface="Arial Black"/>
              </a:rPr>
              <a:t>You </a:t>
            </a:r>
            <a:r>
              <a:rPr sz="2400" spc="-5" dirty="0">
                <a:latin typeface="Arial Black"/>
                <a:cs typeface="Arial Black"/>
              </a:rPr>
              <a:t>will be </a:t>
            </a:r>
            <a:r>
              <a:rPr sz="2400" spc="-20" dirty="0">
                <a:latin typeface="Arial Black"/>
                <a:cs typeface="Arial Black"/>
              </a:rPr>
              <a:t>asked </a:t>
            </a:r>
            <a:r>
              <a:rPr sz="2400" dirty="0">
                <a:latin typeface="Arial Black"/>
                <a:cs typeface="Arial Black"/>
              </a:rPr>
              <a:t>to sign in with </a:t>
            </a:r>
            <a:r>
              <a:rPr sz="2400" spc="-5" dirty="0">
                <a:latin typeface="Arial Black"/>
                <a:cs typeface="Arial Black"/>
              </a:rPr>
              <a:t>some basic </a:t>
            </a:r>
            <a:r>
              <a:rPr sz="2400" dirty="0">
                <a:latin typeface="Arial Black"/>
                <a:cs typeface="Arial Black"/>
              </a:rPr>
              <a:t> information.</a:t>
            </a:r>
          </a:p>
          <a:p>
            <a:pPr marL="12700" marR="5080" algn="just">
              <a:spcBef>
                <a:spcPts val="2880"/>
              </a:spcBef>
            </a:pPr>
            <a:r>
              <a:rPr sz="2400" spc="-70" dirty="0">
                <a:latin typeface="Arial Black"/>
                <a:cs typeface="Arial Black"/>
              </a:rPr>
              <a:t>You</a:t>
            </a:r>
            <a:r>
              <a:rPr sz="2400" spc="-6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may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want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to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use</a:t>
            </a:r>
            <a:r>
              <a:rPr sz="2400" dirty="0">
                <a:latin typeface="Arial Black"/>
                <a:cs typeface="Arial Black"/>
              </a:rPr>
              <a:t> a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non-school</a:t>
            </a:r>
            <a:r>
              <a:rPr sz="2400" spc="-5" dirty="0">
                <a:latin typeface="Arial Black"/>
                <a:cs typeface="Arial Black"/>
              </a:rPr>
              <a:t> email 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account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</a:rPr>
              <a:t>(you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can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set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the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wiki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to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send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</a:rPr>
              <a:t>you 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emails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5" dirty="0">
                <a:latin typeface="Arial Black"/>
                <a:cs typeface="Arial Black"/>
              </a:rPr>
              <a:t>when</a:t>
            </a:r>
            <a:r>
              <a:rPr sz="2400" dirty="0">
                <a:latin typeface="Arial Black"/>
                <a:cs typeface="Arial Black"/>
              </a:rPr>
              <a:t> the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wiki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is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updated)</a:t>
            </a:r>
            <a:endParaRPr sz="2400" dirty="0">
              <a:latin typeface="Arial Black"/>
              <a:cs typeface="Arial Black"/>
            </a:endParaRPr>
          </a:p>
          <a:p>
            <a:pPr marL="12700" marR="5080" algn="just">
              <a:lnSpc>
                <a:spcPct val="98300"/>
              </a:lnSpc>
              <a:spcBef>
                <a:spcPts val="2930"/>
              </a:spcBef>
            </a:pPr>
            <a:r>
              <a:rPr sz="2400" spc="-5" dirty="0">
                <a:latin typeface="Arial Black"/>
                <a:cs typeface="Arial Black"/>
              </a:rPr>
              <a:t>Choose an </a:t>
            </a:r>
            <a:r>
              <a:rPr sz="2400" spc="5" dirty="0">
                <a:latin typeface="Arial Black"/>
                <a:cs typeface="Arial Black"/>
              </a:rPr>
              <a:t>address </a:t>
            </a:r>
            <a:r>
              <a:rPr sz="2400" spc="-15" dirty="0">
                <a:latin typeface="Arial Black"/>
                <a:cs typeface="Arial Black"/>
              </a:rPr>
              <a:t>that </a:t>
            </a:r>
            <a:r>
              <a:rPr sz="2400" spc="-5" dirty="0">
                <a:latin typeface="Arial Black"/>
                <a:cs typeface="Arial Black"/>
              </a:rPr>
              <a:t>is easy </a:t>
            </a:r>
            <a:r>
              <a:rPr sz="2400" spc="-20" dirty="0">
                <a:latin typeface="Arial Black"/>
                <a:cs typeface="Arial Black"/>
              </a:rPr>
              <a:t>for</a:t>
            </a:r>
            <a:r>
              <a:rPr sz="2400" spc="760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</a:rPr>
              <a:t>you </a:t>
            </a:r>
            <a:r>
              <a:rPr sz="2400" spc="-10" dirty="0">
                <a:latin typeface="Arial Black"/>
                <a:cs typeface="Arial Black"/>
              </a:rPr>
              <a:t>and 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</a:rPr>
              <a:t>your</a:t>
            </a:r>
            <a:r>
              <a:rPr sz="2400" spc="77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students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to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remember.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spc="-35" dirty="0">
                <a:latin typeface="Arial Black"/>
                <a:cs typeface="Arial Black"/>
              </a:rPr>
              <a:t>For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example: </a:t>
            </a:r>
            <a:r>
              <a:rPr sz="2400" spc="-790" dirty="0">
                <a:latin typeface="Arial Black"/>
                <a:cs typeface="Arial Black"/>
              </a:rPr>
              <a:t> </a:t>
            </a:r>
            <a:r>
              <a:rPr sz="2500" spc="-65" dirty="0">
                <a:solidFill>
                  <a:srgbClr val="006FC0"/>
                </a:solidFill>
                <a:latin typeface="Arial Black"/>
                <a:cs typeface="Arial Black"/>
              </a:rPr>
              <a:t>classxiienglish.pbworks.com</a:t>
            </a:r>
            <a:endParaRPr sz="25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716" y="1156715"/>
              <a:ext cx="8354568" cy="44683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3810000"/>
              <a:ext cx="4419600" cy="8900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81225" y="3781425"/>
              <a:ext cx="4476750" cy="947419"/>
            </a:xfrm>
            <a:custGeom>
              <a:avLst/>
              <a:gdLst/>
              <a:ahLst/>
              <a:cxnLst/>
              <a:rect l="l" t="t" r="r" b="b"/>
              <a:pathLst>
                <a:path w="4476750" h="947420">
                  <a:moveTo>
                    <a:pt x="0" y="947166"/>
                  </a:moveTo>
                  <a:lnTo>
                    <a:pt x="4476750" y="947166"/>
                  </a:lnTo>
                  <a:lnTo>
                    <a:pt x="4476750" y="0"/>
                  </a:lnTo>
                  <a:lnTo>
                    <a:pt x="0" y="0"/>
                  </a:lnTo>
                  <a:lnTo>
                    <a:pt x="0" y="94716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24274" y="3252851"/>
              <a:ext cx="461009" cy="726440"/>
            </a:xfrm>
            <a:custGeom>
              <a:avLst/>
              <a:gdLst/>
              <a:ahLst/>
              <a:cxnLst/>
              <a:rect l="l" t="t" r="r" b="b"/>
              <a:pathLst>
                <a:path w="461010" h="726439">
                  <a:moveTo>
                    <a:pt x="296417" y="0"/>
                  </a:moveTo>
                  <a:lnTo>
                    <a:pt x="82169" y="528193"/>
                  </a:lnTo>
                  <a:lnTo>
                    <a:pt x="0" y="494919"/>
                  </a:lnTo>
                  <a:lnTo>
                    <a:pt x="97662" y="725932"/>
                  </a:lnTo>
                  <a:lnTo>
                    <a:pt x="328675" y="628269"/>
                  </a:lnTo>
                  <a:lnTo>
                    <a:pt x="246507" y="594868"/>
                  </a:lnTo>
                  <a:lnTo>
                    <a:pt x="460755" y="66675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24274" y="3252851"/>
              <a:ext cx="461009" cy="726440"/>
            </a:xfrm>
            <a:custGeom>
              <a:avLst/>
              <a:gdLst/>
              <a:ahLst/>
              <a:cxnLst/>
              <a:rect l="l" t="t" r="r" b="b"/>
              <a:pathLst>
                <a:path w="461010" h="726439">
                  <a:moveTo>
                    <a:pt x="0" y="494919"/>
                  </a:moveTo>
                  <a:lnTo>
                    <a:pt x="82169" y="528193"/>
                  </a:lnTo>
                  <a:lnTo>
                    <a:pt x="296417" y="0"/>
                  </a:lnTo>
                  <a:lnTo>
                    <a:pt x="460755" y="66675"/>
                  </a:lnTo>
                  <a:lnTo>
                    <a:pt x="246507" y="594868"/>
                  </a:lnTo>
                  <a:lnTo>
                    <a:pt x="328675" y="628269"/>
                  </a:lnTo>
                  <a:lnTo>
                    <a:pt x="97662" y="725932"/>
                  </a:lnTo>
                  <a:lnTo>
                    <a:pt x="0" y="49491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8440" y="3088639"/>
              <a:ext cx="742315" cy="380365"/>
            </a:xfrm>
            <a:custGeom>
              <a:avLst/>
              <a:gdLst/>
              <a:ahLst/>
              <a:cxnLst/>
              <a:rect l="l" t="t" r="r" b="b"/>
              <a:pathLst>
                <a:path w="742314" h="380364">
                  <a:moveTo>
                    <a:pt x="192277" y="0"/>
                  </a:moveTo>
                  <a:lnTo>
                    <a:pt x="0" y="111125"/>
                  </a:lnTo>
                  <a:lnTo>
                    <a:pt x="111125" y="303402"/>
                  </a:lnTo>
                  <a:lnTo>
                    <a:pt x="131445" y="227584"/>
                  </a:lnTo>
                  <a:lnTo>
                    <a:pt x="701675" y="380238"/>
                  </a:lnTo>
                  <a:lnTo>
                    <a:pt x="742314" y="228473"/>
                  </a:lnTo>
                  <a:lnTo>
                    <a:pt x="171958" y="75819"/>
                  </a:lnTo>
                  <a:lnTo>
                    <a:pt x="1922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98440" y="3088639"/>
              <a:ext cx="742315" cy="380365"/>
            </a:xfrm>
            <a:custGeom>
              <a:avLst/>
              <a:gdLst/>
              <a:ahLst/>
              <a:cxnLst/>
              <a:rect l="l" t="t" r="r" b="b"/>
              <a:pathLst>
                <a:path w="742314" h="380364">
                  <a:moveTo>
                    <a:pt x="192277" y="0"/>
                  </a:moveTo>
                  <a:lnTo>
                    <a:pt x="171958" y="75819"/>
                  </a:lnTo>
                  <a:lnTo>
                    <a:pt x="742314" y="228473"/>
                  </a:lnTo>
                  <a:lnTo>
                    <a:pt x="701675" y="380238"/>
                  </a:lnTo>
                  <a:lnTo>
                    <a:pt x="131445" y="227584"/>
                  </a:lnTo>
                  <a:lnTo>
                    <a:pt x="111125" y="303402"/>
                  </a:lnTo>
                  <a:lnTo>
                    <a:pt x="0" y="111125"/>
                  </a:lnTo>
                  <a:lnTo>
                    <a:pt x="192277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6230" y="-838200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1219200"/>
              <a:ext cx="8386572" cy="5029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60040" y="5679414"/>
              <a:ext cx="742315" cy="380365"/>
            </a:xfrm>
            <a:custGeom>
              <a:avLst/>
              <a:gdLst/>
              <a:ahLst/>
              <a:cxnLst/>
              <a:rect l="l" t="t" r="r" b="b"/>
              <a:pathLst>
                <a:path w="742314" h="380364">
                  <a:moveTo>
                    <a:pt x="192278" y="0"/>
                  </a:moveTo>
                  <a:lnTo>
                    <a:pt x="0" y="111112"/>
                  </a:lnTo>
                  <a:lnTo>
                    <a:pt x="111125" y="303453"/>
                  </a:lnTo>
                  <a:lnTo>
                    <a:pt x="131445" y="227584"/>
                  </a:lnTo>
                  <a:lnTo>
                    <a:pt x="701675" y="380238"/>
                  </a:lnTo>
                  <a:lnTo>
                    <a:pt x="742314" y="228511"/>
                  </a:lnTo>
                  <a:lnTo>
                    <a:pt x="171958" y="75857"/>
                  </a:lnTo>
                  <a:lnTo>
                    <a:pt x="1922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0040" y="5679414"/>
              <a:ext cx="742315" cy="380365"/>
            </a:xfrm>
            <a:custGeom>
              <a:avLst/>
              <a:gdLst/>
              <a:ahLst/>
              <a:cxnLst/>
              <a:rect l="l" t="t" r="r" b="b"/>
              <a:pathLst>
                <a:path w="742314" h="380364">
                  <a:moveTo>
                    <a:pt x="192278" y="0"/>
                  </a:moveTo>
                  <a:lnTo>
                    <a:pt x="171958" y="75857"/>
                  </a:lnTo>
                  <a:lnTo>
                    <a:pt x="742314" y="228511"/>
                  </a:lnTo>
                  <a:lnTo>
                    <a:pt x="701675" y="380238"/>
                  </a:lnTo>
                  <a:lnTo>
                    <a:pt x="131445" y="227584"/>
                  </a:lnTo>
                  <a:lnTo>
                    <a:pt x="111125" y="303453"/>
                  </a:lnTo>
                  <a:lnTo>
                    <a:pt x="0" y="111112"/>
                  </a:lnTo>
                  <a:lnTo>
                    <a:pt x="192278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6230" y="-381000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999" y="1066800"/>
              <a:ext cx="8458200" cy="52899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3839" y="2250439"/>
              <a:ext cx="742315" cy="380365"/>
            </a:xfrm>
            <a:custGeom>
              <a:avLst/>
              <a:gdLst/>
              <a:ahLst/>
              <a:cxnLst/>
              <a:rect l="l" t="t" r="r" b="b"/>
              <a:pathLst>
                <a:path w="742315" h="380364">
                  <a:moveTo>
                    <a:pt x="192277" y="0"/>
                  </a:moveTo>
                  <a:lnTo>
                    <a:pt x="0" y="111125"/>
                  </a:lnTo>
                  <a:lnTo>
                    <a:pt x="111125" y="303402"/>
                  </a:lnTo>
                  <a:lnTo>
                    <a:pt x="131444" y="227584"/>
                  </a:lnTo>
                  <a:lnTo>
                    <a:pt x="701675" y="380238"/>
                  </a:lnTo>
                  <a:lnTo>
                    <a:pt x="742314" y="228473"/>
                  </a:lnTo>
                  <a:lnTo>
                    <a:pt x="171957" y="75819"/>
                  </a:lnTo>
                  <a:lnTo>
                    <a:pt x="1922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3839" y="2250439"/>
              <a:ext cx="742315" cy="380365"/>
            </a:xfrm>
            <a:custGeom>
              <a:avLst/>
              <a:gdLst/>
              <a:ahLst/>
              <a:cxnLst/>
              <a:rect l="l" t="t" r="r" b="b"/>
              <a:pathLst>
                <a:path w="742315" h="380364">
                  <a:moveTo>
                    <a:pt x="192277" y="0"/>
                  </a:moveTo>
                  <a:lnTo>
                    <a:pt x="171957" y="75819"/>
                  </a:lnTo>
                  <a:lnTo>
                    <a:pt x="742314" y="228473"/>
                  </a:lnTo>
                  <a:lnTo>
                    <a:pt x="701675" y="380238"/>
                  </a:lnTo>
                  <a:lnTo>
                    <a:pt x="131444" y="227584"/>
                  </a:lnTo>
                  <a:lnTo>
                    <a:pt x="111125" y="303402"/>
                  </a:lnTo>
                  <a:lnTo>
                    <a:pt x="0" y="111125"/>
                  </a:lnTo>
                  <a:lnTo>
                    <a:pt x="192277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23460" y="3398646"/>
              <a:ext cx="737870" cy="397510"/>
            </a:xfrm>
            <a:custGeom>
              <a:avLst/>
              <a:gdLst/>
              <a:ahLst/>
              <a:cxnLst/>
              <a:rect l="l" t="t" r="r" b="b"/>
              <a:pathLst>
                <a:path w="737870" h="397510">
                  <a:moveTo>
                    <a:pt x="541781" y="0"/>
                  </a:moveTo>
                  <a:lnTo>
                    <a:pt x="564768" y="75056"/>
                  </a:lnTo>
                  <a:lnTo>
                    <a:pt x="0" y="247269"/>
                  </a:lnTo>
                  <a:lnTo>
                    <a:pt x="45847" y="397509"/>
                  </a:lnTo>
                  <a:lnTo>
                    <a:pt x="610488" y="225297"/>
                  </a:lnTo>
                  <a:lnTo>
                    <a:pt x="633476" y="300481"/>
                  </a:lnTo>
                  <a:lnTo>
                    <a:pt x="737869" y="104393"/>
                  </a:lnTo>
                  <a:lnTo>
                    <a:pt x="5417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23460" y="3398646"/>
              <a:ext cx="737870" cy="397510"/>
            </a:xfrm>
            <a:custGeom>
              <a:avLst/>
              <a:gdLst/>
              <a:ahLst/>
              <a:cxnLst/>
              <a:rect l="l" t="t" r="r" b="b"/>
              <a:pathLst>
                <a:path w="737870" h="397510">
                  <a:moveTo>
                    <a:pt x="633476" y="300481"/>
                  </a:moveTo>
                  <a:lnTo>
                    <a:pt x="610488" y="225297"/>
                  </a:lnTo>
                  <a:lnTo>
                    <a:pt x="45847" y="397509"/>
                  </a:lnTo>
                  <a:lnTo>
                    <a:pt x="0" y="247269"/>
                  </a:lnTo>
                  <a:lnTo>
                    <a:pt x="564768" y="75056"/>
                  </a:lnTo>
                  <a:lnTo>
                    <a:pt x="541781" y="0"/>
                  </a:lnTo>
                  <a:lnTo>
                    <a:pt x="737869" y="104393"/>
                  </a:lnTo>
                  <a:lnTo>
                    <a:pt x="633476" y="300481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4205" y="4194809"/>
              <a:ext cx="683260" cy="503555"/>
            </a:xfrm>
            <a:custGeom>
              <a:avLst/>
              <a:gdLst/>
              <a:ahLst/>
              <a:cxnLst/>
              <a:rect l="l" t="t" r="r" b="b"/>
              <a:pathLst>
                <a:path w="683260" h="503554">
                  <a:moveTo>
                    <a:pt x="467994" y="0"/>
                  </a:moveTo>
                  <a:lnTo>
                    <a:pt x="507999" y="67563"/>
                  </a:lnTo>
                  <a:lnTo>
                    <a:pt x="0" y="368426"/>
                  </a:lnTo>
                  <a:lnTo>
                    <a:pt x="80009" y="503554"/>
                  </a:lnTo>
                  <a:lnTo>
                    <a:pt x="588009" y="202691"/>
                  </a:lnTo>
                  <a:lnTo>
                    <a:pt x="628015" y="270256"/>
                  </a:lnTo>
                  <a:lnTo>
                    <a:pt x="683132" y="55117"/>
                  </a:lnTo>
                  <a:lnTo>
                    <a:pt x="4679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64205" y="4194809"/>
              <a:ext cx="683260" cy="503555"/>
            </a:xfrm>
            <a:custGeom>
              <a:avLst/>
              <a:gdLst/>
              <a:ahLst/>
              <a:cxnLst/>
              <a:rect l="l" t="t" r="r" b="b"/>
              <a:pathLst>
                <a:path w="683260" h="503554">
                  <a:moveTo>
                    <a:pt x="628015" y="270256"/>
                  </a:moveTo>
                  <a:lnTo>
                    <a:pt x="588009" y="202691"/>
                  </a:lnTo>
                  <a:lnTo>
                    <a:pt x="80009" y="503554"/>
                  </a:lnTo>
                  <a:lnTo>
                    <a:pt x="0" y="368426"/>
                  </a:lnTo>
                  <a:lnTo>
                    <a:pt x="507999" y="67563"/>
                  </a:lnTo>
                  <a:lnTo>
                    <a:pt x="467994" y="0"/>
                  </a:lnTo>
                  <a:lnTo>
                    <a:pt x="683132" y="55117"/>
                  </a:lnTo>
                  <a:lnTo>
                    <a:pt x="628015" y="27025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72985" y="5310886"/>
              <a:ext cx="573405" cy="603885"/>
            </a:xfrm>
            <a:custGeom>
              <a:avLst/>
              <a:gdLst/>
              <a:ahLst/>
              <a:cxnLst/>
              <a:rect l="l" t="t" r="r" b="b"/>
              <a:pathLst>
                <a:path w="573404" h="603885">
                  <a:moveTo>
                    <a:pt x="115697" y="0"/>
                  </a:moveTo>
                  <a:lnTo>
                    <a:pt x="0" y="106298"/>
                  </a:lnTo>
                  <a:lnTo>
                    <a:pt x="399415" y="541070"/>
                  </a:lnTo>
                  <a:lnTo>
                    <a:pt x="341503" y="594194"/>
                  </a:lnTo>
                  <a:lnTo>
                    <a:pt x="563499" y="603618"/>
                  </a:lnTo>
                  <a:lnTo>
                    <a:pt x="572897" y="381698"/>
                  </a:lnTo>
                  <a:lnTo>
                    <a:pt x="515112" y="434822"/>
                  </a:lnTo>
                  <a:lnTo>
                    <a:pt x="1156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72985" y="5310886"/>
              <a:ext cx="573405" cy="603885"/>
            </a:xfrm>
            <a:custGeom>
              <a:avLst/>
              <a:gdLst/>
              <a:ahLst/>
              <a:cxnLst/>
              <a:rect l="l" t="t" r="r" b="b"/>
              <a:pathLst>
                <a:path w="573404" h="603885">
                  <a:moveTo>
                    <a:pt x="341503" y="594194"/>
                  </a:moveTo>
                  <a:lnTo>
                    <a:pt x="399415" y="541070"/>
                  </a:lnTo>
                  <a:lnTo>
                    <a:pt x="0" y="106298"/>
                  </a:lnTo>
                  <a:lnTo>
                    <a:pt x="115697" y="0"/>
                  </a:lnTo>
                  <a:lnTo>
                    <a:pt x="515112" y="434822"/>
                  </a:lnTo>
                  <a:lnTo>
                    <a:pt x="572897" y="381698"/>
                  </a:lnTo>
                  <a:lnTo>
                    <a:pt x="563499" y="603618"/>
                  </a:lnTo>
                  <a:lnTo>
                    <a:pt x="341503" y="594194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sp>
          <p:nvSpPr>
            <p:cNvPr id="3" name="object 3"/>
            <p:cNvSpPr/>
            <p:nvPr/>
          </p:nvSpPr>
          <p:spPr>
            <a:xfrm>
              <a:off x="5507609" y="3297808"/>
              <a:ext cx="751205" cy="313055"/>
            </a:xfrm>
            <a:custGeom>
              <a:avLst/>
              <a:gdLst/>
              <a:ahLst/>
              <a:cxnLst/>
              <a:rect l="l" t="t" r="r" b="b"/>
              <a:pathLst>
                <a:path w="751204" h="313054">
                  <a:moveTo>
                    <a:pt x="176783" y="0"/>
                  </a:moveTo>
                  <a:lnTo>
                    <a:pt x="0" y="134365"/>
                  </a:lnTo>
                  <a:lnTo>
                    <a:pt x="134365" y="311276"/>
                  </a:lnTo>
                  <a:lnTo>
                    <a:pt x="145033" y="233425"/>
                  </a:lnTo>
                  <a:lnTo>
                    <a:pt x="729995" y="313054"/>
                  </a:lnTo>
                  <a:lnTo>
                    <a:pt x="751204" y="157479"/>
                  </a:lnTo>
                  <a:lnTo>
                    <a:pt x="166242" y="77850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07609" y="3297808"/>
              <a:ext cx="751205" cy="313055"/>
            </a:xfrm>
            <a:custGeom>
              <a:avLst/>
              <a:gdLst/>
              <a:ahLst/>
              <a:cxnLst/>
              <a:rect l="l" t="t" r="r" b="b"/>
              <a:pathLst>
                <a:path w="751204" h="313054">
                  <a:moveTo>
                    <a:pt x="176783" y="0"/>
                  </a:moveTo>
                  <a:lnTo>
                    <a:pt x="166242" y="77850"/>
                  </a:lnTo>
                  <a:lnTo>
                    <a:pt x="751204" y="157479"/>
                  </a:lnTo>
                  <a:lnTo>
                    <a:pt x="729995" y="313054"/>
                  </a:lnTo>
                  <a:lnTo>
                    <a:pt x="145033" y="233425"/>
                  </a:lnTo>
                  <a:lnTo>
                    <a:pt x="134365" y="311276"/>
                  </a:lnTo>
                  <a:lnTo>
                    <a:pt x="0" y="134365"/>
                  </a:lnTo>
                  <a:lnTo>
                    <a:pt x="176783" y="0"/>
                  </a:lnTo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1151" y="5283834"/>
              <a:ext cx="505459" cy="631825"/>
            </a:xfrm>
            <a:custGeom>
              <a:avLst/>
              <a:gdLst/>
              <a:ahLst/>
              <a:cxnLst/>
              <a:rect l="l" t="t" r="r" b="b"/>
              <a:pathLst>
                <a:path w="505459" h="631825">
                  <a:moveTo>
                    <a:pt x="463143" y="0"/>
                  </a:moveTo>
                  <a:lnTo>
                    <a:pt x="245021" y="41909"/>
                  </a:lnTo>
                  <a:lnTo>
                    <a:pt x="310019" y="85978"/>
                  </a:lnTo>
                  <a:lnTo>
                    <a:pt x="0" y="543064"/>
                  </a:lnTo>
                  <a:lnTo>
                    <a:pt x="129997" y="631228"/>
                  </a:lnTo>
                  <a:lnTo>
                    <a:pt x="440029" y="174116"/>
                  </a:lnTo>
                  <a:lnTo>
                    <a:pt x="505053" y="218185"/>
                  </a:lnTo>
                  <a:lnTo>
                    <a:pt x="4631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151" y="5283834"/>
              <a:ext cx="505459" cy="631825"/>
            </a:xfrm>
            <a:custGeom>
              <a:avLst/>
              <a:gdLst/>
              <a:ahLst/>
              <a:cxnLst/>
              <a:rect l="l" t="t" r="r" b="b"/>
              <a:pathLst>
                <a:path w="505459" h="631825">
                  <a:moveTo>
                    <a:pt x="245021" y="41909"/>
                  </a:moveTo>
                  <a:lnTo>
                    <a:pt x="310019" y="85978"/>
                  </a:lnTo>
                  <a:lnTo>
                    <a:pt x="0" y="543064"/>
                  </a:lnTo>
                  <a:lnTo>
                    <a:pt x="129997" y="631228"/>
                  </a:lnTo>
                  <a:lnTo>
                    <a:pt x="440029" y="174116"/>
                  </a:lnTo>
                  <a:lnTo>
                    <a:pt x="505053" y="218185"/>
                  </a:lnTo>
                  <a:lnTo>
                    <a:pt x="463143" y="0"/>
                  </a:lnTo>
                  <a:lnTo>
                    <a:pt x="245021" y="4190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05244" y="5221858"/>
              <a:ext cx="505459" cy="681990"/>
            </a:xfrm>
            <a:custGeom>
              <a:avLst/>
              <a:gdLst/>
              <a:ahLst/>
              <a:cxnLst/>
              <a:rect l="l" t="t" r="r" b="b"/>
              <a:pathLst>
                <a:path w="505459" h="681989">
                  <a:moveTo>
                    <a:pt x="370204" y="0"/>
                  </a:moveTo>
                  <a:lnTo>
                    <a:pt x="67309" y="506755"/>
                  </a:lnTo>
                  <a:lnTo>
                    <a:pt x="0" y="466471"/>
                  </a:lnTo>
                  <a:lnTo>
                    <a:pt x="54228" y="681875"/>
                  </a:lnTo>
                  <a:lnTo>
                    <a:pt x="269621" y="627634"/>
                  </a:lnTo>
                  <a:lnTo>
                    <a:pt x="202183" y="587349"/>
                  </a:lnTo>
                  <a:lnTo>
                    <a:pt x="505078" y="80645"/>
                  </a:lnTo>
                  <a:lnTo>
                    <a:pt x="3702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05244" y="5221858"/>
              <a:ext cx="505459" cy="681990"/>
            </a:xfrm>
            <a:custGeom>
              <a:avLst/>
              <a:gdLst/>
              <a:ahLst/>
              <a:cxnLst/>
              <a:rect l="l" t="t" r="r" b="b"/>
              <a:pathLst>
                <a:path w="505459" h="681989">
                  <a:moveTo>
                    <a:pt x="0" y="466471"/>
                  </a:moveTo>
                  <a:lnTo>
                    <a:pt x="67309" y="506755"/>
                  </a:lnTo>
                  <a:lnTo>
                    <a:pt x="370204" y="0"/>
                  </a:lnTo>
                  <a:lnTo>
                    <a:pt x="505078" y="80645"/>
                  </a:lnTo>
                  <a:lnTo>
                    <a:pt x="202183" y="587349"/>
                  </a:lnTo>
                  <a:lnTo>
                    <a:pt x="269621" y="627634"/>
                  </a:lnTo>
                  <a:lnTo>
                    <a:pt x="54228" y="681875"/>
                  </a:lnTo>
                  <a:lnTo>
                    <a:pt x="0" y="466471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" y="2057399"/>
              <a:ext cx="8077200" cy="45521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199" y="99060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0391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8039100" y="1143000"/>
                  </a:lnTo>
                  <a:lnTo>
                    <a:pt x="8082762" y="1137965"/>
                  </a:lnTo>
                  <a:lnTo>
                    <a:pt x="8122853" y="1123627"/>
                  </a:lnTo>
                  <a:lnTo>
                    <a:pt x="8158225" y="1101132"/>
                  </a:lnTo>
                  <a:lnTo>
                    <a:pt x="8187732" y="1071625"/>
                  </a:lnTo>
                  <a:lnTo>
                    <a:pt x="8210227" y="1036253"/>
                  </a:lnTo>
                  <a:lnTo>
                    <a:pt x="8224565" y="996162"/>
                  </a:lnTo>
                  <a:lnTo>
                    <a:pt x="8229600" y="952500"/>
                  </a:lnTo>
                  <a:lnTo>
                    <a:pt x="8229600" y="190500"/>
                  </a:lnTo>
                  <a:lnTo>
                    <a:pt x="8224565" y="146837"/>
                  </a:lnTo>
                  <a:lnTo>
                    <a:pt x="8210227" y="106746"/>
                  </a:lnTo>
                  <a:lnTo>
                    <a:pt x="8187732" y="71374"/>
                  </a:lnTo>
                  <a:lnTo>
                    <a:pt x="8158225" y="41867"/>
                  </a:lnTo>
                  <a:lnTo>
                    <a:pt x="8122853" y="19372"/>
                  </a:lnTo>
                  <a:lnTo>
                    <a:pt x="8082762" y="5034"/>
                  </a:lnTo>
                  <a:lnTo>
                    <a:pt x="8039100" y="0"/>
                  </a:lnTo>
                  <a:close/>
                </a:path>
              </a:pathLst>
            </a:custGeom>
            <a:solidFill>
              <a:srgbClr val="D0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199" y="990600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8039100" y="0"/>
                  </a:lnTo>
                  <a:lnTo>
                    <a:pt x="8082762" y="5034"/>
                  </a:lnTo>
                  <a:lnTo>
                    <a:pt x="8122853" y="19372"/>
                  </a:lnTo>
                  <a:lnTo>
                    <a:pt x="8158225" y="41867"/>
                  </a:lnTo>
                  <a:lnTo>
                    <a:pt x="8187732" y="71374"/>
                  </a:lnTo>
                  <a:lnTo>
                    <a:pt x="8210227" y="106746"/>
                  </a:lnTo>
                  <a:lnTo>
                    <a:pt x="8224565" y="146837"/>
                  </a:lnTo>
                  <a:lnTo>
                    <a:pt x="8229600" y="190500"/>
                  </a:lnTo>
                  <a:lnTo>
                    <a:pt x="8229600" y="952500"/>
                  </a:lnTo>
                  <a:lnTo>
                    <a:pt x="8224565" y="996162"/>
                  </a:lnTo>
                  <a:lnTo>
                    <a:pt x="8210227" y="1036253"/>
                  </a:lnTo>
                  <a:lnTo>
                    <a:pt x="8187732" y="1071625"/>
                  </a:lnTo>
                  <a:lnTo>
                    <a:pt x="8158225" y="1101132"/>
                  </a:lnTo>
                  <a:lnTo>
                    <a:pt x="8122853" y="1123627"/>
                  </a:lnTo>
                  <a:lnTo>
                    <a:pt x="8082762" y="1137965"/>
                  </a:lnTo>
                  <a:lnTo>
                    <a:pt x="8039100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59940" y="1010158"/>
            <a:ext cx="8073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pc="5" dirty="0">
                <a:latin typeface="Arial Black"/>
                <a:cs typeface="Arial Black"/>
              </a:rPr>
              <a:t>Here </a:t>
            </a:r>
            <a:r>
              <a:rPr spc="-15" dirty="0">
                <a:latin typeface="Arial Black"/>
                <a:cs typeface="Arial Black"/>
              </a:rPr>
              <a:t>you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spc="-5" dirty="0">
                <a:latin typeface="Arial Black"/>
                <a:cs typeface="Arial Black"/>
              </a:rPr>
              <a:t>will</a:t>
            </a:r>
            <a:r>
              <a:rPr dirty="0">
                <a:latin typeface="Arial Black"/>
                <a:cs typeface="Arial Black"/>
              </a:rPr>
              <a:t> </a:t>
            </a:r>
            <a:r>
              <a:rPr spc="-10" dirty="0">
                <a:latin typeface="Arial Black"/>
                <a:cs typeface="Arial Black"/>
              </a:rPr>
              <a:t>choose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spc="10" dirty="0">
                <a:latin typeface="Arial Black"/>
                <a:cs typeface="Arial Black"/>
              </a:rPr>
              <a:t>who </a:t>
            </a:r>
            <a:r>
              <a:rPr dirty="0">
                <a:latin typeface="Arial Black"/>
                <a:cs typeface="Arial Black"/>
              </a:rPr>
              <a:t>will </a:t>
            </a:r>
            <a:r>
              <a:rPr spc="-25" dirty="0">
                <a:latin typeface="Arial Black"/>
                <a:cs typeface="Arial Black"/>
              </a:rPr>
              <a:t>have</a:t>
            </a:r>
            <a:r>
              <a:rPr spc="55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access </a:t>
            </a:r>
            <a:r>
              <a:rPr spc="-5" dirty="0">
                <a:latin typeface="Arial Black"/>
                <a:cs typeface="Arial Black"/>
              </a:rPr>
              <a:t>to</a:t>
            </a:r>
            <a:r>
              <a:rPr spc="59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edit </a:t>
            </a:r>
            <a:r>
              <a:rPr spc="-5" dirty="0">
                <a:latin typeface="Arial Black"/>
                <a:cs typeface="Arial Black"/>
              </a:rPr>
              <a:t>and </a:t>
            </a:r>
            <a:r>
              <a:rPr dirty="0">
                <a:latin typeface="Arial Black"/>
                <a:cs typeface="Arial Black"/>
              </a:rPr>
              <a:t>view </a:t>
            </a:r>
            <a:r>
              <a:rPr spc="5" dirty="0">
                <a:latin typeface="Arial Black"/>
                <a:cs typeface="Arial Black"/>
              </a:rPr>
              <a:t> </a:t>
            </a:r>
            <a:r>
              <a:rPr spc="-10" dirty="0">
                <a:latin typeface="Arial Black"/>
                <a:cs typeface="Arial Black"/>
              </a:rPr>
              <a:t>your </a:t>
            </a:r>
            <a:r>
              <a:rPr dirty="0">
                <a:latin typeface="Arial Black"/>
                <a:cs typeface="Arial Black"/>
              </a:rPr>
              <a:t>wiki. </a:t>
            </a:r>
            <a:r>
              <a:rPr spc="-55" dirty="0">
                <a:latin typeface="Arial Black"/>
                <a:cs typeface="Arial Black"/>
              </a:rPr>
              <a:t>You</a:t>
            </a:r>
            <a:r>
              <a:rPr spc="490" dirty="0">
                <a:latin typeface="Arial Black"/>
                <a:cs typeface="Arial Black"/>
              </a:rPr>
              <a:t> </a:t>
            </a:r>
            <a:r>
              <a:rPr spc="-5" dirty="0">
                <a:latin typeface="Arial Black"/>
                <a:cs typeface="Arial Black"/>
              </a:rPr>
              <a:t>can </a:t>
            </a:r>
            <a:r>
              <a:rPr spc="-10" dirty="0">
                <a:latin typeface="Arial Black"/>
                <a:cs typeface="Arial Black"/>
              </a:rPr>
              <a:t>change </a:t>
            </a:r>
            <a:r>
              <a:rPr dirty="0">
                <a:latin typeface="Arial Black"/>
                <a:cs typeface="Arial Black"/>
              </a:rPr>
              <a:t>these settings </a:t>
            </a:r>
            <a:r>
              <a:rPr spc="-30" dirty="0">
                <a:latin typeface="Arial Black"/>
                <a:cs typeface="Arial Black"/>
              </a:rPr>
              <a:t>later, </a:t>
            </a:r>
            <a:r>
              <a:rPr spc="-5" dirty="0">
                <a:latin typeface="Arial Black"/>
                <a:cs typeface="Arial Black"/>
              </a:rPr>
              <a:t>but </a:t>
            </a:r>
            <a:r>
              <a:rPr spc="-15" dirty="0">
                <a:latin typeface="Arial Black"/>
                <a:cs typeface="Arial Black"/>
              </a:rPr>
              <a:t>you </a:t>
            </a:r>
            <a:r>
              <a:rPr dirty="0">
                <a:latin typeface="Arial Black"/>
                <a:cs typeface="Arial Black"/>
              </a:rPr>
              <a:t>may </a:t>
            </a:r>
            <a:r>
              <a:rPr spc="5" dirty="0">
                <a:latin typeface="Arial Black"/>
                <a:cs typeface="Arial Black"/>
              </a:rPr>
              <a:t> </a:t>
            </a:r>
            <a:r>
              <a:rPr spc="-5" dirty="0">
                <a:latin typeface="Arial Black"/>
                <a:cs typeface="Arial Black"/>
              </a:rPr>
              <a:t>want </a:t>
            </a:r>
            <a:r>
              <a:rPr dirty="0">
                <a:latin typeface="Arial Black"/>
                <a:cs typeface="Arial Black"/>
              </a:rPr>
              <a:t>to </a:t>
            </a:r>
            <a:r>
              <a:rPr spc="-20" dirty="0">
                <a:latin typeface="Arial Black"/>
                <a:cs typeface="Arial Black"/>
              </a:rPr>
              <a:t>keep </a:t>
            </a:r>
            <a:r>
              <a:rPr spc="-10" dirty="0">
                <a:latin typeface="Arial Black"/>
                <a:cs typeface="Arial Black"/>
              </a:rPr>
              <a:t>your </a:t>
            </a:r>
            <a:r>
              <a:rPr dirty="0">
                <a:latin typeface="Arial Black"/>
                <a:cs typeface="Arial Black"/>
              </a:rPr>
              <a:t>wiki </a:t>
            </a:r>
            <a:r>
              <a:rPr spc="-5" dirty="0">
                <a:latin typeface="Arial Black"/>
                <a:cs typeface="Arial Black"/>
              </a:rPr>
              <a:t>private until </a:t>
            </a:r>
            <a:r>
              <a:rPr spc="-15" dirty="0">
                <a:latin typeface="Arial Black"/>
                <a:cs typeface="Arial Black"/>
              </a:rPr>
              <a:t>you </a:t>
            </a:r>
            <a:r>
              <a:rPr spc="5" dirty="0">
                <a:latin typeface="Arial Black"/>
                <a:cs typeface="Arial Black"/>
              </a:rPr>
              <a:t>are ready </a:t>
            </a:r>
            <a:r>
              <a:rPr dirty="0">
                <a:latin typeface="Arial Black"/>
                <a:cs typeface="Arial Black"/>
              </a:rPr>
              <a:t>to share it </a:t>
            </a:r>
            <a:r>
              <a:rPr spc="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with</a:t>
            </a:r>
            <a:r>
              <a:rPr spc="-10" dirty="0">
                <a:latin typeface="Arial Black"/>
                <a:cs typeface="Arial Black"/>
              </a:rPr>
              <a:t> your</a:t>
            </a:r>
            <a:r>
              <a:rPr dirty="0">
                <a:latin typeface="Arial Black"/>
                <a:cs typeface="Arial Black"/>
              </a:rPr>
              <a:t> students.</a:t>
            </a:r>
            <a:endParaRPr>
              <a:latin typeface="Arial Black"/>
              <a:cs typeface="Arial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39494" y="2179067"/>
            <a:ext cx="5445125" cy="3955415"/>
            <a:chOff x="515493" y="2179066"/>
            <a:chExt cx="5445125" cy="3955415"/>
          </a:xfrm>
        </p:grpSpPr>
        <p:sp>
          <p:nvSpPr>
            <p:cNvPr id="14" name="object 14"/>
            <p:cNvSpPr/>
            <p:nvPr/>
          </p:nvSpPr>
          <p:spPr>
            <a:xfrm>
              <a:off x="521843" y="2185416"/>
              <a:ext cx="1578610" cy="1907539"/>
            </a:xfrm>
            <a:custGeom>
              <a:avLst/>
              <a:gdLst/>
              <a:ahLst/>
              <a:cxnLst/>
              <a:rect l="l" t="t" r="r" b="b"/>
              <a:pathLst>
                <a:path w="1578610" h="1907539">
                  <a:moveTo>
                    <a:pt x="129273" y="0"/>
                  </a:moveTo>
                  <a:lnTo>
                    <a:pt x="0" y="103759"/>
                  </a:lnTo>
                  <a:lnTo>
                    <a:pt x="1384427" y="1829562"/>
                  </a:lnTo>
                  <a:lnTo>
                    <a:pt x="1319783" y="1881505"/>
                  </a:lnTo>
                  <a:lnTo>
                    <a:pt x="1552702" y="1907032"/>
                  </a:lnTo>
                  <a:lnTo>
                    <a:pt x="1578356" y="1674114"/>
                  </a:lnTo>
                  <a:lnTo>
                    <a:pt x="1513713" y="1725930"/>
                  </a:lnTo>
                  <a:lnTo>
                    <a:pt x="1292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843" y="2185416"/>
              <a:ext cx="1578610" cy="1907539"/>
            </a:xfrm>
            <a:custGeom>
              <a:avLst/>
              <a:gdLst/>
              <a:ahLst/>
              <a:cxnLst/>
              <a:rect l="l" t="t" r="r" b="b"/>
              <a:pathLst>
                <a:path w="1578610" h="1907539">
                  <a:moveTo>
                    <a:pt x="1578356" y="1674114"/>
                  </a:moveTo>
                  <a:lnTo>
                    <a:pt x="1513713" y="1725930"/>
                  </a:lnTo>
                  <a:lnTo>
                    <a:pt x="129273" y="0"/>
                  </a:lnTo>
                  <a:lnTo>
                    <a:pt x="0" y="103759"/>
                  </a:lnTo>
                  <a:lnTo>
                    <a:pt x="1384427" y="1829562"/>
                  </a:lnTo>
                  <a:lnTo>
                    <a:pt x="1319783" y="1881505"/>
                  </a:lnTo>
                  <a:lnTo>
                    <a:pt x="1552702" y="1907032"/>
                  </a:lnTo>
                  <a:lnTo>
                    <a:pt x="1578356" y="1674114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1093" y="5513705"/>
              <a:ext cx="566420" cy="614680"/>
            </a:xfrm>
            <a:custGeom>
              <a:avLst/>
              <a:gdLst/>
              <a:ahLst/>
              <a:cxnLst/>
              <a:rect l="l" t="t" r="r" b="b"/>
              <a:pathLst>
                <a:path w="566419" h="614679">
                  <a:moveTo>
                    <a:pt x="551395" y="0"/>
                  </a:moveTo>
                  <a:lnTo>
                    <a:pt x="329742" y="14732"/>
                  </a:lnTo>
                  <a:lnTo>
                    <a:pt x="388835" y="66421"/>
                  </a:lnTo>
                  <a:lnTo>
                    <a:pt x="0" y="510616"/>
                  </a:lnTo>
                  <a:lnTo>
                    <a:pt x="118186" y="614070"/>
                  </a:lnTo>
                  <a:lnTo>
                    <a:pt x="507072" y="169862"/>
                  </a:lnTo>
                  <a:lnTo>
                    <a:pt x="566127" y="221589"/>
                  </a:lnTo>
                  <a:lnTo>
                    <a:pt x="5513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1093" y="5513705"/>
              <a:ext cx="566420" cy="614680"/>
            </a:xfrm>
            <a:custGeom>
              <a:avLst/>
              <a:gdLst/>
              <a:ahLst/>
              <a:cxnLst/>
              <a:rect l="l" t="t" r="r" b="b"/>
              <a:pathLst>
                <a:path w="566419" h="614679">
                  <a:moveTo>
                    <a:pt x="566127" y="221589"/>
                  </a:moveTo>
                  <a:lnTo>
                    <a:pt x="507072" y="169862"/>
                  </a:lnTo>
                  <a:lnTo>
                    <a:pt x="118186" y="614070"/>
                  </a:lnTo>
                  <a:lnTo>
                    <a:pt x="0" y="510616"/>
                  </a:lnTo>
                  <a:lnTo>
                    <a:pt x="388835" y="66421"/>
                  </a:lnTo>
                  <a:lnTo>
                    <a:pt x="329742" y="14732"/>
                  </a:lnTo>
                  <a:lnTo>
                    <a:pt x="551395" y="0"/>
                  </a:lnTo>
                  <a:lnTo>
                    <a:pt x="566127" y="22158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23662" y="5378830"/>
              <a:ext cx="530860" cy="658495"/>
            </a:xfrm>
            <a:custGeom>
              <a:avLst/>
              <a:gdLst/>
              <a:ahLst/>
              <a:cxnLst/>
              <a:rect l="l" t="t" r="r" b="b"/>
              <a:pathLst>
                <a:path w="530860" h="658495">
                  <a:moveTo>
                    <a:pt x="401574" y="0"/>
                  </a:moveTo>
                  <a:lnTo>
                    <a:pt x="64515" y="484682"/>
                  </a:lnTo>
                  <a:lnTo>
                    <a:pt x="0" y="439839"/>
                  </a:lnTo>
                  <a:lnTo>
                    <a:pt x="39242" y="658469"/>
                  </a:lnTo>
                  <a:lnTo>
                    <a:pt x="257937" y="619188"/>
                  </a:lnTo>
                  <a:lnTo>
                    <a:pt x="193421" y="574357"/>
                  </a:lnTo>
                  <a:lnTo>
                    <a:pt x="530478" y="89662"/>
                  </a:lnTo>
                  <a:lnTo>
                    <a:pt x="401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3662" y="5378830"/>
              <a:ext cx="530860" cy="658495"/>
            </a:xfrm>
            <a:custGeom>
              <a:avLst/>
              <a:gdLst/>
              <a:ahLst/>
              <a:cxnLst/>
              <a:rect l="l" t="t" r="r" b="b"/>
              <a:pathLst>
                <a:path w="530860" h="658495">
                  <a:moveTo>
                    <a:pt x="0" y="439839"/>
                  </a:moveTo>
                  <a:lnTo>
                    <a:pt x="64515" y="484682"/>
                  </a:lnTo>
                  <a:lnTo>
                    <a:pt x="401574" y="0"/>
                  </a:lnTo>
                  <a:lnTo>
                    <a:pt x="530478" y="89662"/>
                  </a:lnTo>
                  <a:lnTo>
                    <a:pt x="193421" y="574357"/>
                  </a:lnTo>
                  <a:lnTo>
                    <a:pt x="257937" y="619188"/>
                  </a:lnTo>
                  <a:lnTo>
                    <a:pt x="39242" y="658469"/>
                  </a:lnTo>
                  <a:lnTo>
                    <a:pt x="0" y="439839"/>
                  </a:lnTo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956176" y="540766"/>
            <a:ext cx="18802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solidFill>
                  <a:srgbClr val="742117"/>
                </a:solidFill>
                <a:latin typeface="Arial Black"/>
                <a:cs typeface="Arial Black"/>
              </a:rPr>
              <a:t>Set</a:t>
            </a:r>
            <a:r>
              <a:rPr sz="3200" spc="5" dirty="0">
                <a:solidFill>
                  <a:srgbClr val="742117"/>
                </a:solidFill>
                <a:latin typeface="Arial Black"/>
                <a:cs typeface="Arial Black"/>
              </a:rPr>
              <a:t>t</a:t>
            </a:r>
            <a:r>
              <a:rPr sz="3200" dirty="0">
                <a:solidFill>
                  <a:srgbClr val="742117"/>
                </a:solidFill>
                <a:latin typeface="Arial Black"/>
                <a:cs typeface="Arial Black"/>
              </a:rPr>
              <a:t>ings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sp>
          <p:nvSpPr>
            <p:cNvPr id="3" name="object 3"/>
            <p:cNvSpPr/>
            <p:nvPr/>
          </p:nvSpPr>
          <p:spPr>
            <a:xfrm>
              <a:off x="2133600" y="990600"/>
              <a:ext cx="4876800" cy="2743200"/>
            </a:xfrm>
            <a:custGeom>
              <a:avLst/>
              <a:gdLst/>
              <a:ahLst/>
              <a:cxnLst/>
              <a:rect l="l" t="t" r="r" b="b"/>
              <a:pathLst>
                <a:path w="4876800" h="2743200">
                  <a:moveTo>
                    <a:pt x="3339211" y="0"/>
                  </a:moveTo>
                  <a:lnTo>
                    <a:pt x="2587879" y="551434"/>
                  </a:lnTo>
                  <a:lnTo>
                    <a:pt x="2195067" y="239649"/>
                  </a:lnTo>
                  <a:lnTo>
                    <a:pt x="1930400" y="810513"/>
                  </a:lnTo>
                  <a:lnTo>
                    <a:pt x="1016507" y="460375"/>
                  </a:lnTo>
                  <a:lnTo>
                    <a:pt x="1212850" y="992759"/>
                  </a:lnTo>
                  <a:lnTo>
                    <a:pt x="264668" y="1050289"/>
                  </a:lnTo>
                  <a:lnTo>
                    <a:pt x="888492" y="1472184"/>
                  </a:lnTo>
                  <a:lnTo>
                    <a:pt x="0" y="1635378"/>
                  </a:lnTo>
                  <a:lnTo>
                    <a:pt x="751839" y="1951989"/>
                  </a:lnTo>
                  <a:lnTo>
                    <a:pt x="290068" y="2263775"/>
                  </a:lnTo>
                  <a:lnTo>
                    <a:pt x="1084833" y="2316479"/>
                  </a:lnTo>
                  <a:lnTo>
                    <a:pt x="1110107" y="2743200"/>
                  </a:lnTo>
                  <a:lnTo>
                    <a:pt x="1699387" y="2301875"/>
                  </a:lnTo>
                  <a:lnTo>
                    <a:pt x="1964309" y="2503424"/>
                  </a:lnTo>
                  <a:lnTo>
                    <a:pt x="2228850" y="2205990"/>
                  </a:lnTo>
                  <a:lnTo>
                    <a:pt x="2621788" y="2392934"/>
                  </a:lnTo>
                  <a:lnTo>
                    <a:pt x="2749930" y="2023745"/>
                  </a:lnTo>
                  <a:lnTo>
                    <a:pt x="3373628" y="2205990"/>
                  </a:lnTo>
                  <a:lnTo>
                    <a:pt x="3305429" y="1822450"/>
                  </a:lnTo>
                  <a:lnTo>
                    <a:pt x="4261993" y="1985264"/>
                  </a:lnTo>
                  <a:lnTo>
                    <a:pt x="3698240" y="1563370"/>
                  </a:lnTo>
                  <a:lnTo>
                    <a:pt x="4124960" y="1433829"/>
                  </a:lnTo>
                  <a:lnTo>
                    <a:pt x="3834891" y="1194053"/>
                  </a:lnTo>
                  <a:lnTo>
                    <a:pt x="4876800" y="843914"/>
                  </a:lnTo>
                  <a:lnTo>
                    <a:pt x="3698240" y="829563"/>
                  </a:lnTo>
                  <a:lnTo>
                    <a:pt x="4065524" y="402844"/>
                  </a:lnTo>
                  <a:lnTo>
                    <a:pt x="3279394" y="733678"/>
                  </a:lnTo>
                  <a:lnTo>
                    <a:pt x="333921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3600" y="990600"/>
              <a:ext cx="4876800" cy="2743200"/>
            </a:xfrm>
            <a:custGeom>
              <a:avLst/>
              <a:gdLst/>
              <a:ahLst/>
              <a:cxnLst/>
              <a:rect l="l" t="t" r="r" b="b"/>
              <a:pathLst>
                <a:path w="4876800" h="2743200">
                  <a:moveTo>
                    <a:pt x="2587879" y="551434"/>
                  </a:moveTo>
                  <a:lnTo>
                    <a:pt x="3339211" y="0"/>
                  </a:lnTo>
                  <a:lnTo>
                    <a:pt x="3279394" y="733678"/>
                  </a:lnTo>
                  <a:lnTo>
                    <a:pt x="4065524" y="402844"/>
                  </a:lnTo>
                  <a:lnTo>
                    <a:pt x="3698240" y="829563"/>
                  </a:lnTo>
                  <a:lnTo>
                    <a:pt x="4876800" y="843914"/>
                  </a:lnTo>
                  <a:lnTo>
                    <a:pt x="3834891" y="1194053"/>
                  </a:lnTo>
                  <a:lnTo>
                    <a:pt x="4124960" y="1433829"/>
                  </a:lnTo>
                  <a:lnTo>
                    <a:pt x="3698240" y="1563370"/>
                  </a:lnTo>
                  <a:lnTo>
                    <a:pt x="4261993" y="1985264"/>
                  </a:lnTo>
                  <a:lnTo>
                    <a:pt x="3305429" y="1822450"/>
                  </a:lnTo>
                  <a:lnTo>
                    <a:pt x="3373628" y="2205990"/>
                  </a:lnTo>
                  <a:lnTo>
                    <a:pt x="2749930" y="2023745"/>
                  </a:lnTo>
                  <a:lnTo>
                    <a:pt x="2621788" y="2392934"/>
                  </a:lnTo>
                  <a:lnTo>
                    <a:pt x="2228850" y="2205990"/>
                  </a:lnTo>
                  <a:lnTo>
                    <a:pt x="1964309" y="2503424"/>
                  </a:lnTo>
                  <a:lnTo>
                    <a:pt x="1699387" y="2301875"/>
                  </a:lnTo>
                  <a:lnTo>
                    <a:pt x="1110107" y="2743200"/>
                  </a:lnTo>
                  <a:lnTo>
                    <a:pt x="1084833" y="2316479"/>
                  </a:lnTo>
                  <a:lnTo>
                    <a:pt x="290068" y="2263775"/>
                  </a:lnTo>
                  <a:lnTo>
                    <a:pt x="751839" y="1951989"/>
                  </a:lnTo>
                  <a:lnTo>
                    <a:pt x="0" y="1635378"/>
                  </a:lnTo>
                  <a:lnTo>
                    <a:pt x="888492" y="1472184"/>
                  </a:lnTo>
                  <a:lnTo>
                    <a:pt x="264668" y="1050289"/>
                  </a:lnTo>
                  <a:lnTo>
                    <a:pt x="1212850" y="992759"/>
                  </a:lnTo>
                  <a:lnTo>
                    <a:pt x="1016507" y="460375"/>
                  </a:lnTo>
                  <a:lnTo>
                    <a:pt x="1930400" y="810513"/>
                  </a:lnTo>
                  <a:lnTo>
                    <a:pt x="2195067" y="239649"/>
                  </a:lnTo>
                  <a:lnTo>
                    <a:pt x="2587879" y="551434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1235" y="1829308"/>
              <a:ext cx="1678939" cy="1059815"/>
            </a:xfrm>
            <a:custGeom>
              <a:avLst/>
              <a:gdLst/>
              <a:ahLst/>
              <a:cxnLst/>
              <a:rect l="l" t="t" r="r" b="b"/>
              <a:pathLst>
                <a:path w="1678939" h="1059814">
                  <a:moveTo>
                    <a:pt x="117093" y="799338"/>
                  </a:moveTo>
                  <a:lnTo>
                    <a:pt x="29511" y="799338"/>
                  </a:lnTo>
                  <a:lnTo>
                    <a:pt x="35560" y="800608"/>
                  </a:lnTo>
                  <a:lnTo>
                    <a:pt x="40818" y="803148"/>
                  </a:lnTo>
                  <a:lnTo>
                    <a:pt x="144272" y="998727"/>
                  </a:lnTo>
                  <a:lnTo>
                    <a:pt x="151094" y="1021588"/>
                  </a:lnTo>
                  <a:lnTo>
                    <a:pt x="150622" y="1026667"/>
                  </a:lnTo>
                  <a:lnTo>
                    <a:pt x="148457" y="1033017"/>
                  </a:lnTo>
                  <a:lnTo>
                    <a:pt x="144256" y="1039367"/>
                  </a:lnTo>
                  <a:lnTo>
                    <a:pt x="138031" y="1045717"/>
                  </a:lnTo>
                  <a:lnTo>
                    <a:pt x="129793" y="1052067"/>
                  </a:lnTo>
                  <a:lnTo>
                    <a:pt x="133730" y="1059688"/>
                  </a:lnTo>
                  <a:lnTo>
                    <a:pt x="278166" y="987298"/>
                  </a:lnTo>
                  <a:lnTo>
                    <a:pt x="222885" y="987298"/>
                  </a:lnTo>
                  <a:lnTo>
                    <a:pt x="216814" y="984758"/>
                  </a:lnTo>
                  <a:lnTo>
                    <a:pt x="211185" y="980948"/>
                  </a:lnTo>
                  <a:lnTo>
                    <a:pt x="206007" y="974598"/>
                  </a:lnTo>
                  <a:lnTo>
                    <a:pt x="201294" y="966977"/>
                  </a:lnTo>
                  <a:lnTo>
                    <a:pt x="160400" y="885698"/>
                  </a:lnTo>
                  <a:lnTo>
                    <a:pt x="189356" y="870458"/>
                  </a:lnTo>
                  <a:lnTo>
                    <a:pt x="152907" y="870458"/>
                  </a:lnTo>
                  <a:lnTo>
                    <a:pt x="117093" y="799338"/>
                  </a:lnTo>
                  <a:close/>
                </a:path>
                <a:path w="1678939" h="1059814">
                  <a:moveTo>
                    <a:pt x="341794" y="860298"/>
                  </a:moveTo>
                  <a:lnTo>
                    <a:pt x="232060" y="860298"/>
                  </a:lnTo>
                  <a:lnTo>
                    <a:pt x="244348" y="862838"/>
                  </a:lnTo>
                  <a:lnTo>
                    <a:pt x="255607" y="867917"/>
                  </a:lnTo>
                  <a:lnTo>
                    <a:pt x="286839" y="909827"/>
                  </a:lnTo>
                  <a:lnTo>
                    <a:pt x="290129" y="933958"/>
                  </a:lnTo>
                  <a:lnTo>
                    <a:pt x="288036" y="945388"/>
                  </a:lnTo>
                  <a:lnTo>
                    <a:pt x="256286" y="979677"/>
                  </a:lnTo>
                  <a:lnTo>
                    <a:pt x="246352" y="983488"/>
                  </a:lnTo>
                  <a:lnTo>
                    <a:pt x="237489" y="987298"/>
                  </a:lnTo>
                  <a:lnTo>
                    <a:pt x="278166" y="987298"/>
                  </a:lnTo>
                  <a:lnTo>
                    <a:pt x="293369" y="979677"/>
                  </a:lnTo>
                  <a:lnTo>
                    <a:pt x="326739" y="956817"/>
                  </a:lnTo>
                  <a:lnTo>
                    <a:pt x="352534" y="912367"/>
                  </a:lnTo>
                  <a:lnTo>
                    <a:pt x="353996" y="897127"/>
                  </a:lnTo>
                  <a:lnTo>
                    <a:pt x="351720" y="881888"/>
                  </a:lnTo>
                  <a:lnTo>
                    <a:pt x="345693" y="865377"/>
                  </a:lnTo>
                  <a:lnTo>
                    <a:pt x="341794" y="860298"/>
                  </a:lnTo>
                  <a:close/>
                </a:path>
                <a:path w="1678939" h="1059814">
                  <a:moveTo>
                    <a:pt x="402086" y="657098"/>
                  </a:moveTo>
                  <a:lnTo>
                    <a:pt x="315325" y="657098"/>
                  </a:lnTo>
                  <a:lnTo>
                    <a:pt x="321182" y="658367"/>
                  </a:lnTo>
                  <a:lnTo>
                    <a:pt x="326179" y="660908"/>
                  </a:lnTo>
                  <a:lnTo>
                    <a:pt x="425830" y="848867"/>
                  </a:lnTo>
                  <a:lnTo>
                    <a:pt x="435737" y="880617"/>
                  </a:lnTo>
                  <a:lnTo>
                    <a:pt x="434339" y="885698"/>
                  </a:lnTo>
                  <a:lnTo>
                    <a:pt x="431038" y="890777"/>
                  </a:lnTo>
                  <a:lnTo>
                    <a:pt x="427863" y="895858"/>
                  </a:lnTo>
                  <a:lnTo>
                    <a:pt x="422148" y="902208"/>
                  </a:lnTo>
                  <a:lnTo>
                    <a:pt x="413892" y="909827"/>
                  </a:lnTo>
                  <a:lnTo>
                    <a:pt x="417829" y="917448"/>
                  </a:lnTo>
                  <a:lnTo>
                    <a:pt x="543051" y="853948"/>
                  </a:lnTo>
                  <a:lnTo>
                    <a:pt x="540427" y="848867"/>
                  </a:lnTo>
                  <a:lnTo>
                    <a:pt x="511933" y="848867"/>
                  </a:lnTo>
                  <a:lnTo>
                    <a:pt x="506094" y="847598"/>
                  </a:lnTo>
                  <a:lnTo>
                    <a:pt x="501191" y="845058"/>
                  </a:lnTo>
                  <a:lnTo>
                    <a:pt x="496395" y="839977"/>
                  </a:lnTo>
                  <a:lnTo>
                    <a:pt x="491718" y="833627"/>
                  </a:lnTo>
                  <a:lnTo>
                    <a:pt x="487172" y="826008"/>
                  </a:lnTo>
                  <a:lnTo>
                    <a:pt x="402086" y="657098"/>
                  </a:lnTo>
                  <a:close/>
                </a:path>
                <a:path w="1678939" h="1059814">
                  <a:moveTo>
                    <a:pt x="263684" y="745998"/>
                  </a:moveTo>
                  <a:lnTo>
                    <a:pt x="166957" y="745998"/>
                  </a:lnTo>
                  <a:lnTo>
                    <a:pt x="186235" y="757427"/>
                  </a:lnTo>
                  <a:lnTo>
                    <a:pt x="201549" y="779017"/>
                  </a:lnTo>
                  <a:lnTo>
                    <a:pt x="206670" y="791717"/>
                  </a:lnTo>
                  <a:lnTo>
                    <a:pt x="209280" y="803148"/>
                  </a:lnTo>
                  <a:lnTo>
                    <a:pt x="209389" y="814577"/>
                  </a:lnTo>
                  <a:lnTo>
                    <a:pt x="207010" y="826008"/>
                  </a:lnTo>
                  <a:lnTo>
                    <a:pt x="174370" y="860298"/>
                  </a:lnTo>
                  <a:lnTo>
                    <a:pt x="152907" y="870458"/>
                  </a:lnTo>
                  <a:lnTo>
                    <a:pt x="189356" y="870458"/>
                  </a:lnTo>
                  <a:lnTo>
                    <a:pt x="191769" y="869188"/>
                  </a:lnTo>
                  <a:lnTo>
                    <a:pt x="205771" y="864108"/>
                  </a:lnTo>
                  <a:lnTo>
                    <a:pt x="219201" y="860298"/>
                  </a:lnTo>
                  <a:lnTo>
                    <a:pt x="341794" y="860298"/>
                  </a:lnTo>
                  <a:lnTo>
                    <a:pt x="328144" y="842517"/>
                  </a:lnTo>
                  <a:lnTo>
                    <a:pt x="311158" y="833627"/>
                  </a:lnTo>
                  <a:lnTo>
                    <a:pt x="234823" y="833627"/>
                  </a:lnTo>
                  <a:lnTo>
                    <a:pt x="255466" y="810767"/>
                  </a:lnTo>
                  <a:lnTo>
                    <a:pt x="266906" y="786638"/>
                  </a:lnTo>
                  <a:lnTo>
                    <a:pt x="269130" y="763777"/>
                  </a:lnTo>
                  <a:lnTo>
                    <a:pt x="263684" y="745998"/>
                  </a:lnTo>
                  <a:close/>
                </a:path>
                <a:path w="1678939" h="1059814">
                  <a:moveTo>
                    <a:pt x="539114" y="846327"/>
                  </a:moveTo>
                  <a:lnTo>
                    <a:pt x="528419" y="848867"/>
                  </a:lnTo>
                  <a:lnTo>
                    <a:pt x="540427" y="848867"/>
                  </a:lnTo>
                  <a:lnTo>
                    <a:pt x="539114" y="846327"/>
                  </a:lnTo>
                  <a:close/>
                </a:path>
                <a:path w="1678939" h="1059814">
                  <a:moveTo>
                    <a:pt x="626772" y="580898"/>
                  </a:moveTo>
                  <a:lnTo>
                    <a:pt x="451103" y="580898"/>
                  </a:lnTo>
                  <a:lnTo>
                    <a:pt x="456438" y="582167"/>
                  </a:lnTo>
                  <a:lnTo>
                    <a:pt x="461486" y="583438"/>
                  </a:lnTo>
                  <a:lnTo>
                    <a:pt x="468439" y="585977"/>
                  </a:lnTo>
                  <a:lnTo>
                    <a:pt x="477297" y="588517"/>
                  </a:lnTo>
                  <a:lnTo>
                    <a:pt x="488061" y="592327"/>
                  </a:lnTo>
                  <a:lnTo>
                    <a:pt x="578865" y="771398"/>
                  </a:lnTo>
                  <a:lnTo>
                    <a:pt x="583249" y="781558"/>
                  </a:lnTo>
                  <a:lnTo>
                    <a:pt x="585930" y="790448"/>
                  </a:lnTo>
                  <a:lnTo>
                    <a:pt x="586920" y="799338"/>
                  </a:lnTo>
                  <a:lnTo>
                    <a:pt x="586231" y="806958"/>
                  </a:lnTo>
                  <a:lnTo>
                    <a:pt x="583753" y="813308"/>
                  </a:lnTo>
                  <a:lnTo>
                    <a:pt x="579548" y="819658"/>
                  </a:lnTo>
                  <a:lnTo>
                    <a:pt x="573605" y="826008"/>
                  </a:lnTo>
                  <a:lnTo>
                    <a:pt x="565912" y="832358"/>
                  </a:lnTo>
                  <a:lnTo>
                    <a:pt x="569849" y="839977"/>
                  </a:lnTo>
                  <a:lnTo>
                    <a:pt x="661162" y="794258"/>
                  </a:lnTo>
                  <a:lnTo>
                    <a:pt x="659891" y="791717"/>
                  </a:lnTo>
                  <a:lnTo>
                    <a:pt x="626794" y="791717"/>
                  </a:lnTo>
                  <a:lnTo>
                    <a:pt x="619887" y="790448"/>
                  </a:lnTo>
                  <a:lnTo>
                    <a:pt x="515492" y="602488"/>
                  </a:lnTo>
                  <a:lnTo>
                    <a:pt x="679380" y="602488"/>
                  </a:lnTo>
                  <a:lnTo>
                    <a:pt x="626772" y="580898"/>
                  </a:lnTo>
                  <a:close/>
                </a:path>
                <a:path w="1678939" h="1059814">
                  <a:moveTo>
                    <a:pt x="272899" y="827277"/>
                  </a:moveTo>
                  <a:lnTo>
                    <a:pt x="235203" y="833627"/>
                  </a:lnTo>
                  <a:lnTo>
                    <a:pt x="311158" y="833627"/>
                  </a:lnTo>
                  <a:lnTo>
                    <a:pt x="303879" y="829817"/>
                  </a:lnTo>
                  <a:lnTo>
                    <a:pt x="272899" y="827277"/>
                  </a:lnTo>
                  <a:close/>
                </a:path>
                <a:path w="1678939" h="1059814">
                  <a:moveTo>
                    <a:pt x="198118" y="706627"/>
                  </a:moveTo>
                  <a:lnTo>
                    <a:pt x="180006" y="709167"/>
                  </a:lnTo>
                  <a:lnTo>
                    <a:pt x="160537" y="715517"/>
                  </a:lnTo>
                  <a:lnTo>
                    <a:pt x="139700" y="724408"/>
                  </a:lnTo>
                  <a:lnTo>
                    <a:pt x="0" y="795527"/>
                  </a:lnTo>
                  <a:lnTo>
                    <a:pt x="3937" y="803148"/>
                  </a:lnTo>
                  <a:lnTo>
                    <a:pt x="13700" y="800608"/>
                  </a:lnTo>
                  <a:lnTo>
                    <a:pt x="22224" y="799338"/>
                  </a:lnTo>
                  <a:lnTo>
                    <a:pt x="117093" y="799338"/>
                  </a:lnTo>
                  <a:lnTo>
                    <a:pt x="99187" y="763777"/>
                  </a:lnTo>
                  <a:lnTo>
                    <a:pt x="116459" y="754888"/>
                  </a:lnTo>
                  <a:lnTo>
                    <a:pt x="143702" y="745998"/>
                  </a:lnTo>
                  <a:lnTo>
                    <a:pt x="263684" y="745998"/>
                  </a:lnTo>
                  <a:lnTo>
                    <a:pt x="262127" y="740917"/>
                  </a:lnTo>
                  <a:lnTo>
                    <a:pt x="253603" y="728217"/>
                  </a:lnTo>
                  <a:lnTo>
                    <a:pt x="242887" y="718058"/>
                  </a:lnTo>
                  <a:lnTo>
                    <a:pt x="229981" y="710438"/>
                  </a:lnTo>
                  <a:lnTo>
                    <a:pt x="214884" y="707898"/>
                  </a:lnTo>
                  <a:lnTo>
                    <a:pt x="198118" y="706627"/>
                  </a:lnTo>
                  <a:close/>
                </a:path>
                <a:path w="1678939" h="1059814">
                  <a:moveTo>
                    <a:pt x="657351" y="786638"/>
                  </a:moveTo>
                  <a:lnTo>
                    <a:pt x="645515" y="790448"/>
                  </a:lnTo>
                  <a:lnTo>
                    <a:pt x="635333" y="791717"/>
                  </a:lnTo>
                  <a:lnTo>
                    <a:pt x="659891" y="791717"/>
                  </a:lnTo>
                  <a:lnTo>
                    <a:pt x="657351" y="786638"/>
                  </a:lnTo>
                  <a:close/>
                </a:path>
                <a:path w="1678939" h="1059814">
                  <a:moveTo>
                    <a:pt x="679380" y="602488"/>
                  </a:moveTo>
                  <a:lnTo>
                    <a:pt x="515492" y="602488"/>
                  </a:lnTo>
                  <a:lnTo>
                    <a:pt x="814577" y="720598"/>
                  </a:lnTo>
                  <a:lnTo>
                    <a:pt x="823213" y="716788"/>
                  </a:lnTo>
                  <a:lnTo>
                    <a:pt x="782241" y="635508"/>
                  </a:lnTo>
                  <a:lnTo>
                    <a:pt x="759840" y="635508"/>
                  </a:lnTo>
                  <a:lnTo>
                    <a:pt x="679380" y="602488"/>
                  </a:lnTo>
                  <a:close/>
                </a:path>
                <a:path w="1678939" h="1059814">
                  <a:moveTo>
                    <a:pt x="409320" y="588517"/>
                  </a:moveTo>
                  <a:lnTo>
                    <a:pt x="284099" y="652017"/>
                  </a:lnTo>
                  <a:lnTo>
                    <a:pt x="288036" y="659638"/>
                  </a:lnTo>
                  <a:lnTo>
                    <a:pt x="298751" y="657098"/>
                  </a:lnTo>
                  <a:lnTo>
                    <a:pt x="402086" y="657098"/>
                  </a:lnTo>
                  <a:lnTo>
                    <a:pt x="401447" y="655827"/>
                  </a:lnTo>
                  <a:lnTo>
                    <a:pt x="396543" y="644398"/>
                  </a:lnTo>
                  <a:lnTo>
                    <a:pt x="393461" y="635508"/>
                  </a:lnTo>
                  <a:lnTo>
                    <a:pt x="392213" y="627888"/>
                  </a:lnTo>
                  <a:lnTo>
                    <a:pt x="392811" y="621538"/>
                  </a:lnTo>
                  <a:lnTo>
                    <a:pt x="395237" y="616458"/>
                  </a:lnTo>
                  <a:lnTo>
                    <a:pt x="399462" y="610108"/>
                  </a:lnTo>
                  <a:lnTo>
                    <a:pt x="405473" y="603758"/>
                  </a:lnTo>
                  <a:lnTo>
                    <a:pt x="413257" y="596138"/>
                  </a:lnTo>
                  <a:lnTo>
                    <a:pt x="409320" y="588517"/>
                  </a:lnTo>
                  <a:close/>
                </a:path>
                <a:path w="1678939" h="1059814">
                  <a:moveTo>
                    <a:pt x="707037" y="479298"/>
                  </a:moveTo>
                  <a:lnTo>
                    <a:pt x="660114" y="479298"/>
                  </a:lnTo>
                  <a:lnTo>
                    <a:pt x="667900" y="480567"/>
                  </a:lnTo>
                  <a:lnTo>
                    <a:pt x="674497" y="483108"/>
                  </a:lnTo>
                  <a:lnTo>
                    <a:pt x="699769" y="516127"/>
                  </a:lnTo>
                  <a:lnTo>
                    <a:pt x="759840" y="635508"/>
                  </a:lnTo>
                  <a:lnTo>
                    <a:pt x="782241" y="635508"/>
                  </a:lnTo>
                  <a:lnTo>
                    <a:pt x="713739" y="499617"/>
                  </a:lnTo>
                  <a:lnTo>
                    <a:pt x="706999" y="480567"/>
                  </a:lnTo>
                  <a:lnTo>
                    <a:pt x="707037" y="479298"/>
                  </a:lnTo>
                  <a:close/>
                </a:path>
                <a:path w="1678939" h="1059814">
                  <a:moveTo>
                    <a:pt x="998219" y="291338"/>
                  </a:moveTo>
                  <a:lnTo>
                    <a:pt x="990091" y="296417"/>
                  </a:lnTo>
                  <a:lnTo>
                    <a:pt x="987170" y="305308"/>
                  </a:lnTo>
                  <a:lnTo>
                    <a:pt x="982344" y="311658"/>
                  </a:lnTo>
                  <a:lnTo>
                    <a:pt x="975613" y="314198"/>
                  </a:lnTo>
                  <a:lnTo>
                    <a:pt x="971492" y="316738"/>
                  </a:lnTo>
                  <a:lnTo>
                    <a:pt x="965977" y="318008"/>
                  </a:lnTo>
                  <a:lnTo>
                    <a:pt x="959058" y="319277"/>
                  </a:lnTo>
                  <a:lnTo>
                    <a:pt x="934194" y="323088"/>
                  </a:lnTo>
                  <a:lnTo>
                    <a:pt x="918892" y="326898"/>
                  </a:lnTo>
                  <a:lnTo>
                    <a:pt x="863445" y="354838"/>
                  </a:lnTo>
                  <a:lnTo>
                    <a:pt x="822019" y="400558"/>
                  </a:lnTo>
                  <a:lnTo>
                    <a:pt x="802022" y="460248"/>
                  </a:lnTo>
                  <a:lnTo>
                    <a:pt x="801322" y="489458"/>
                  </a:lnTo>
                  <a:lnTo>
                    <a:pt x="807027" y="519938"/>
                  </a:lnTo>
                  <a:lnTo>
                    <a:pt x="829726" y="569467"/>
                  </a:lnTo>
                  <a:lnTo>
                    <a:pt x="856690" y="599948"/>
                  </a:lnTo>
                  <a:lnTo>
                    <a:pt x="890867" y="621538"/>
                  </a:lnTo>
                  <a:lnTo>
                    <a:pt x="928828" y="634238"/>
                  </a:lnTo>
                  <a:lnTo>
                    <a:pt x="949070" y="635508"/>
                  </a:lnTo>
                  <a:lnTo>
                    <a:pt x="969787" y="635508"/>
                  </a:lnTo>
                  <a:lnTo>
                    <a:pt x="990600" y="631698"/>
                  </a:lnTo>
                  <a:lnTo>
                    <a:pt x="1011507" y="625348"/>
                  </a:lnTo>
                  <a:lnTo>
                    <a:pt x="1032510" y="615188"/>
                  </a:lnTo>
                  <a:lnTo>
                    <a:pt x="1044792" y="608838"/>
                  </a:lnTo>
                  <a:lnTo>
                    <a:pt x="989250" y="608838"/>
                  </a:lnTo>
                  <a:lnTo>
                    <a:pt x="969920" y="607567"/>
                  </a:lnTo>
                  <a:lnTo>
                    <a:pt x="933051" y="588517"/>
                  </a:lnTo>
                  <a:lnTo>
                    <a:pt x="900043" y="550417"/>
                  </a:lnTo>
                  <a:lnTo>
                    <a:pt x="871535" y="493267"/>
                  </a:lnTo>
                  <a:lnTo>
                    <a:pt x="858148" y="439927"/>
                  </a:lnTo>
                  <a:lnTo>
                    <a:pt x="858265" y="415798"/>
                  </a:lnTo>
                  <a:lnTo>
                    <a:pt x="871886" y="376427"/>
                  </a:lnTo>
                  <a:lnTo>
                    <a:pt x="903224" y="349758"/>
                  </a:lnTo>
                  <a:lnTo>
                    <a:pt x="934085" y="339598"/>
                  </a:lnTo>
                  <a:lnTo>
                    <a:pt x="1022350" y="339598"/>
                  </a:lnTo>
                  <a:lnTo>
                    <a:pt x="998219" y="291338"/>
                  </a:lnTo>
                  <a:close/>
                </a:path>
                <a:path w="1678939" h="1059814">
                  <a:moveTo>
                    <a:pt x="1098036" y="489458"/>
                  </a:moveTo>
                  <a:lnTo>
                    <a:pt x="1005675" y="489458"/>
                  </a:lnTo>
                  <a:lnTo>
                    <a:pt x="1017571" y="491998"/>
                  </a:lnTo>
                  <a:lnTo>
                    <a:pt x="1027443" y="499617"/>
                  </a:lnTo>
                  <a:lnTo>
                    <a:pt x="1035303" y="511048"/>
                  </a:lnTo>
                  <a:lnTo>
                    <a:pt x="1055242" y="550417"/>
                  </a:lnTo>
                  <a:lnTo>
                    <a:pt x="1058931" y="563117"/>
                  </a:lnTo>
                  <a:lnTo>
                    <a:pt x="1055893" y="575817"/>
                  </a:lnTo>
                  <a:lnTo>
                    <a:pt x="1046116" y="587248"/>
                  </a:lnTo>
                  <a:lnTo>
                    <a:pt x="1029588" y="598677"/>
                  </a:lnTo>
                  <a:lnTo>
                    <a:pt x="1009128" y="606298"/>
                  </a:lnTo>
                  <a:lnTo>
                    <a:pt x="989250" y="608838"/>
                  </a:lnTo>
                  <a:lnTo>
                    <a:pt x="1044792" y="608838"/>
                  </a:lnTo>
                  <a:lnTo>
                    <a:pt x="1061987" y="599948"/>
                  </a:lnTo>
                  <a:lnTo>
                    <a:pt x="1087358" y="582167"/>
                  </a:lnTo>
                  <a:lnTo>
                    <a:pt x="1108608" y="564388"/>
                  </a:lnTo>
                  <a:lnTo>
                    <a:pt x="1125727" y="545338"/>
                  </a:lnTo>
                  <a:lnTo>
                    <a:pt x="1098036" y="489458"/>
                  </a:lnTo>
                  <a:close/>
                </a:path>
                <a:path w="1678939" h="1059814">
                  <a:moveTo>
                    <a:pt x="515365" y="535177"/>
                  </a:moveTo>
                  <a:lnTo>
                    <a:pt x="435737" y="575817"/>
                  </a:lnTo>
                  <a:lnTo>
                    <a:pt x="439674" y="583438"/>
                  </a:lnTo>
                  <a:lnTo>
                    <a:pt x="451103" y="580898"/>
                  </a:lnTo>
                  <a:lnTo>
                    <a:pt x="626772" y="580898"/>
                  </a:lnTo>
                  <a:lnTo>
                    <a:pt x="515365" y="535177"/>
                  </a:lnTo>
                  <a:close/>
                </a:path>
                <a:path w="1678939" h="1059814">
                  <a:moveTo>
                    <a:pt x="1099312" y="428498"/>
                  </a:moveTo>
                  <a:lnTo>
                    <a:pt x="987805" y="484377"/>
                  </a:lnTo>
                  <a:lnTo>
                    <a:pt x="991742" y="491998"/>
                  </a:lnTo>
                  <a:lnTo>
                    <a:pt x="1005675" y="489458"/>
                  </a:lnTo>
                  <a:lnTo>
                    <a:pt x="1098036" y="489458"/>
                  </a:lnTo>
                  <a:lnTo>
                    <a:pt x="1089405" y="458977"/>
                  </a:lnTo>
                  <a:lnTo>
                    <a:pt x="1090765" y="452627"/>
                  </a:lnTo>
                  <a:lnTo>
                    <a:pt x="1093517" y="447548"/>
                  </a:lnTo>
                  <a:lnTo>
                    <a:pt x="1097674" y="441198"/>
                  </a:lnTo>
                  <a:lnTo>
                    <a:pt x="1103249" y="436117"/>
                  </a:lnTo>
                  <a:lnTo>
                    <a:pt x="1099312" y="428498"/>
                  </a:lnTo>
                  <a:close/>
                </a:path>
                <a:path w="1678939" h="1059814">
                  <a:moveTo>
                    <a:pt x="1286914" y="165608"/>
                  </a:moveTo>
                  <a:lnTo>
                    <a:pt x="1256125" y="165608"/>
                  </a:lnTo>
                  <a:lnTo>
                    <a:pt x="1225002" y="171958"/>
                  </a:lnTo>
                  <a:lnTo>
                    <a:pt x="1164754" y="202437"/>
                  </a:lnTo>
                  <a:lnTo>
                    <a:pt x="1122983" y="248158"/>
                  </a:lnTo>
                  <a:lnTo>
                    <a:pt x="1102812" y="306577"/>
                  </a:lnTo>
                  <a:lnTo>
                    <a:pt x="1102074" y="337058"/>
                  </a:lnTo>
                  <a:lnTo>
                    <a:pt x="1107765" y="366267"/>
                  </a:lnTo>
                  <a:lnTo>
                    <a:pt x="1137076" y="424688"/>
                  </a:lnTo>
                  <a:lnTo>
                    <a:pt x="1182554" y="464058"/>
                  </a:lnTo>
                  <a:lnTo>
                    <a:pt x="1241105" y="483108"/>
                  </a:lnTo>
                  <a:lnTo>
                    <a:pt x="1271762" y="483108"/>
                  </a:lnTo>
                  <a:lnTo>
                    <a:pt x="1302775" y="476758"/>
                  </a:lnTo>
                  <a:lnTo>
                    <a:pt x="1334135" y="464058"/>
                  </a:lnTo>
                  <a:lnTo>
                    <a:pt x="1344484" y="457708"/>
                  </a:lnTo>
                  <a:lnTo>
                    <a:pt x="1288129" y="457708"/>
                  </a:lnTo>
                  <a:lnTo>
                    <a:pt x="1269293" y="455167"/>
                  </a:lnTo>
                  <a:lnTo>
                    <a:pt x="1232642" y="433577"/>
                  </a:lnTo>
                  <a:lnTo>
                    <a:pt x="1199582" y="394208"/>
                  </a:lnTo>
                  <a:lnTo>
                    <a:pt x="1171051" y="337058"/>
                  </a:lnTo>
                  <a:lnTo>
                    <a:pt x="1157525" y="284988"/>
                  </a:lnTo>
                  <a:lnTo>
                    <a:pt x="1157477" y="262127"/>
                  </a:lnTo>
                  <a:lnTo>
                    <a:pt x="1161786" y="243077"/>
                  </a:lnTo>
                  <a:lnTo>
                    <a:pt x="1183641" y="211327"/>
                  </a:lnTo>
                  <a:lnTo>
                    <a:pt x="1220886" y="192277"/>
                  </a:lnTo>
                  <a:lnTo>
                    <a:pt x="1240250" y="189737"/>
                  </a:lnTo>
                  <a:lnTo>
                    <a:pt x="1354623" y="189737"/>
                  </a:lnTo>
                  <a:lnTo>
                    <a:pt x="1345801" y="183387"/>
                  </a:lnTo>
                  <a:lnTo>
                    <a:pt x="1317370" y="171958"/>
                  </a:lnTo>
                  <a:lnTo>
                    <a:pt x="1286914" y="165608"/>
                  </a:lnTo>
                  <a:close/>
                </a:path>
                <a:path w="1678939" h="1059814">
                  <a:moveTo>
                    <a:pt x="726439" y="428498"/>
                  </a:moveTo>
                  <a:lnTo>
                    <a:pt x="637031" y="474217"/>
                  </a:lnTo>
                  <a:lnTo>
                    <a:pt x="640968" y="481838"/>
                  </a:lnTo>
                  <a:lnTo>
                    <a:pt x="651136" y="479298"/>
                  </a:lnTo>
                  <a:lnTo>
                    <a:pt x="707037" y="479298"/>
                  </a:lnTo>
                  <a:lnTo>
                    <a:pt x="707532" y="462788"/>
                  </a:lnTo>
                  <a:lnTo>
                    <a:pt x="715329" y="448817"/>
                  </a:lnTo>
                  <a:lnTo>
                    <a:pt x="730376" y="436117"/>
                  </a:lnTo>
                  <a:lnTo>
                    <a:pt x="726439" y="428498"/>
                  </a:lnTo>
                  <a:close/>
                </a:path>
                <a:path w="1678939" h="1059814">
                  <a:moveTo>
                    <a:pt x="1354623" y="189737"/>
                  </a:moveTo>
                  <a:lnTo>
                    <a:pt x="1240250" y="189737"/>
                  </a:lnTo>
                  <a:lnTo>
                    <a:pt x="1259280" y="193548"/>
                  </a:lnTo>
                  <a:lnTo>
                    <a:pt x="1278001" y="201167"/>
                  </a:lnTo>
                  <a:lnTo>
                    <a:pt x="1313465" y="232917"/>
                  </a:lnTo>
                  <a:lnTo>
                    <a:pt x="1346073" y="284988"/>
                  </a:lnTo>
                  <a:lnTo>
                    <a:pt x="1366900" y="339598"/>
                  </a:lnTo>
                  <a:lnTo>
                    <a:pt x="1370754" y="363727"/>
                  </a:lnTo>
                  <a:lnTo>
                    <a:pt x="1370202" y="386588"/>
                  </a:lnTo>
                  <a:lnTo>
                    <a:pt x="1356598" y="423417"/>
                  </a:lnTo>
                  <a:lnTo>
                    <a:pt x="1326514" y="448817"/>
                  </a:lnTo>
                  <a:lnTo>
                    <a:pt x="1288129" y="457708"/>
                  </a:lnTo>
                  <a:lnTo>
                    <a:pt x="1344484" y="457708"/>
                  </a:lnTo>
                  <a:lnTo>
                    <a:pt x="1386808" y="424688"/>
                  </a:lnTo>
                  <a:lnTo>
                    <a:pt x="1418336" y="371348"/>
                  </a:lnTo>
                  <a:lnTo>
                    <a:pt x="1426416" y="311658"/>
                  </a:lnTo>
                  <a:lnTo>
                    <a:pt x="1420782" y="282448"/>
                  </a:lnTo>
                  <a:lnTo>
                    <a:pt x="1408684" y="251967"/>
                  </a:lnTo>
                  <a:lnTo>
                    <a:pt x="1391469" y="224027"/>
                  </a:lnTo>
                  <a:lnTo>
                    <a:pt x="1370504" y="201167"/>
                  </a:lnTo>
                  <a:lnTo>
                    <a:pt x="1354623" y="189737"/>
                  </a:lnTo>
                  <a:close/>
                </a:path>
                <a:path w="1678939" h="1059814">
                  <a:moveTo>
                    <a:pt x="1022350" y="339598"/>
                  </a:moveTo>
                  <a:lnTo>
                    <a:pt x="950229" y="339598"/>
                  </a:lnTo>
                  <a:lnTo>
                    <a:pt x="966851" y="340867"/>
                  </a:lnTo>
                  <a:lnTo>
                    <a:pt x="983283" y="344677"/>
                  </a:lnTo>
                  <a:lnTo>
                    <a:pt x="998870" y="351027"/>
                  </a:lnTo>
                  <a:lnTo>
                    <a:pt x="1013624" y="359917"/>
                  </a:lnTo>
                  <a:lnTo>
                    <a:pt x="1027556" y="370077"/>
                  </a:lnTo>
                  <a:lnTo>
                    <a:pt x="1035685" y="366267"/>
                  </a:lnTo>
                  <a:lnTo>
                    <a:pt x="1022350" y="339598"/>
                  </a:lnTo>
                  <a:close/>
                </a:path>
                <a:path w="1678939" h="1059814">
                  <a:moveTo>
                    <a:pt x="1561389" y="39115"/>
                  </a:moveTo>
                  <a:lnTo>
                    <a:pt x="1486915" y="39115"/>
                  </a:lnTo>
                  <a:lnTo>
                    <a:pt x="1491488" y="41782"/>
                  </a:lnTo>
                  <a:lnTo>
                    <a:pt x="1495726" y="45664"/>
                  </a:lnTo>
                  <a:lnTo>
                    <a:pt x="1501774" y="53308"/>
                  </a:lnTo>
                  <a:lnTo>
                    <a:pt x="1509633" y="64714"/>
                  </a:lnTo>
                  <a:lnTo>
                    <a:pt x="1519301" y="79882"/>
                  </a:lnTo>
                  <a:lnTo>
                    <a:pt x="1540396" y="113319"/>
                  </a:lnTo>
                  <a:lnTo>
                    <a:pt x="1561766" y="145637"/>
                  </a:lnTo>
                  <a:lnTo>
                    <a:pt x="1583398" y="176859"/>
                  </a:lnTo>
                  <a:lnTo>
                    <a:pt x="1605279" y="207009"/>
                  </a:lnTo>
                  <a:lnTo>
                    <a:pt x="1611884" y="203580"/>
                  </a:lnTo>
                  <a:lnTo>
                    <a:pt x="1605432" y="185150"/>
                  </a:lnTo>
                  <a:lnTo>
                    <a:pt x="1597707" y="161099"/>
                  </a:lnTo>
                  <a:lnTo>
                    <a:pt x="1588720" y="131429"/>
                  </a:lnTo>
                  <a:lnTo>
                    <a:pt x="1578482" y="96138"/>
                  </a:lnTo>
                  <a:lnTo>
                    <a:pt x="1569313" y="64706"/>
                  </a:lnTo>
                  <a:lnTo>
                    <a:pt x="1561798" y="40322"/>
                  </a:lnTo>
                  <a:lnTo>
                    <a:pt x="1561389" y="39115"/>
                  </a:lnTo>
                  <a:close/>
                </a:path>
                <a:path w="1678939" h="1059814">
                  <a:moveTo>
                    <a:pt x="1533270" y="0"/>
                  </a:moveTo>
                  <a:lnTo>
                    <a:pt x="1485772" y="23669"/>
                  </a:lnTo>
                  <a:lnTo>
                    <a:pt x="1462913" y="39750"/>
                  </a:lnTo>
                  <a:lnTo>
                    <a:pt x="1466850" y="47497"/>
                  </a:lnTo>
                  <a:lnTo>
                    <a:pt x="1470278" y="45212"/>
                  </a:lnTo>
                  <a:lnTo>
                    <a:pt x="1472945" y="43561"/>
                  </a:lnTo>
                  <a:lnTo>
                    <a:pt x="1481454" y="39369"/>
                  </a:lnTo>
                  <a:lnTo>
                    <a:pt x="1486915" y="39115"/>
                  </a:lnTo>
                  <a:lnTo>
                    <a:pt x="1561389" y="39115"/>
                  </a:lnTo>
                  <a:lnTo>
                    <a:pt x="1555926" y="22987"/>
                  </a:lnTo>
                  <a:lnTo>
                    <a:pt x="1551686" y="12700"/>
                  </a:lnTo>
                  <a:lnTo>
                    <a:pt x="1548129" y="5714"/>
                  </a:lnTo>
                  <a:lnTo>
                    <a:pt x="1543812" y="1650"/>
                  </a:lnTo>
                  <a:lnTo>
                    <a:pt x="1538477" y="888"/>
                  </a:lnTo>
                  <a:lnTo>
                    <a:pt x="1533270" y="0"/>
                  </a:lnTo>
                  <a:close/>
                </a:path>
                <a:path w="1678939" h="1059814">
                  <a:moveTo>
                    <a:pt x="1638442" y="228552"/>
                  </a:moveTo>
                  <a:lnTo>
                    <a:pt x="1605534" y="254253"/>
                  </a:lnTo>
                  <a:lnTo>
                    <a:pt x="1603660" y="268731"/>
                  </a:lnTo>
                  <a:lnTo>
                    <a:pt x="1604926" y="275828"/>
                  </a:lnTo>
                  <a:lnTo>
                    <a:pt x="1636770" y="303468"/>
                  </a:lnTo>
                  <a:lnTo>
                    <a:pt x="1643999" y="303672"/>
                  </a:lnTo>
                  <a:lnTo>
                    <a:pt x="1651109" y="302377"/>
                  </a:lnTo>
                  <a:lnTo>
                    <a:pt x="1678624" y="270442"/>
                  </a:lnTo>
                  <a:lnTo>
                    <a:pt x="1678828" y="263207"/>
                  </a:lnTo>
                  <a:lnTo>
                    <a:pt x="1677533" y="256067"/>
                  </a:lnTo>
                  <a:lnTo>
                    <a:pt x="1645671" y="228732"/>
                  </a:lnTo>
                  <a:lnTo>
                    <a:pt x="1638442" y="2285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28669" y="3590926"/>
            <a:ext cx="476377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  <a:tabLst>
                <a:tab pos="1974850" algn="l"/>
              </a:tabLst>
            </a:pPr>
            <a:r>
              <a:rPr sz="3200" b="1" spc="-75" dirty="0">
                <a:latin typeface="Georgia"/>
                <a:cs typeface="Georgia"/>
              </a:rPr>
              <a:t>You</a:t>
            </a:r>
            <a:r>
              <a:rPr sz="3200" b="1" spc="204" dirty="0">
                <a:latin typeface="Georgia"/>
                <a:cs typeface="Georgia"/>
              </a:rPr>
              <a:t> </a:t>
            </a:r>
            <a:r>
              <a:rPr sz="3200" b="1" spc="-40" dirty="0">
                <a:latin typeface="Georgia"/>
                <a:cs typeface="Georgia"/>
              </a:rPr>
              <a:t>are</a:t>
            </a:r>
            <a:r>
              <a:rPr sz="3200" b="1" spc="220" dirty="0">
                <a:latin typeface="Georgia"/>
                <a:cs typeface="Georgia"/>
              </a:rPr>
              <a:t> </a:t>
            </a:r>
            <a:r>
              <a:rPr sz="3200" b="1" spc="-114" dirty="0">
                <a:latin typeface="Georgia"/>
                <a:cs typeface="Georgia"/>
              </a:rPr>
              <a:t>now</a:t>
            </a:r>
            <a:r>
              <a:rPr sz="3200" b="1" spc="220" dirty="0">
                <a:latin typeface="Georgia"/>
                <a:cs typeface="Georgia"/>
              </a:rPr>
              <a:t> </a:t>
            </a:r>
            <a:r>
              <a:rPr sz="3200" b="1" spc="-60" dirty="0">
                <a:latin typeface="Georgia"/>
                <a:cs typeface="Georgia"/>
              </a:rPr>
              <a:t>the</a:t>
            </a:r>
            <a:r>
              <a:rPr sz="3200" b="1" spc="200" dirty="0">
                <a:latin typeface="Georgia"/>
                <a:cs typeface="Georgia"/>
              </a:rPr>
              <a:t> </a:t>
            </a:r>
            <a:r>
              <a:rPr sz="3200" b="1" spc="-75" dirty="0">
                <a:latin typeface="Georgia"/>
                <a:cs typeface="Georgia"/>
              </a:rPr>
              <a:t>proud </a:t>
            </a:r>
            <a:r>
              <a:rPr sz="3200" b="1" spc="-795" dirty="0">
                <a:latin typeface="Georgia"/>
                <a:cs typeface="Georgia"/>
              </a:rPr>
              <a:t> </a:t>
            </a:r>
            <a:r>
              <a:rPr sz="3200" b="1" spc="-90" dirty="0">
                <a:latin typeface="Georgia"/>
                <a:cs typeface="Georgia"/>
              </a:rPr>
              <a:t>owner</a:t>
            </a:r>
            <a:r>
              <a:rPr sz="3200" b="1" spc="229" dirty="0">
                <a:latin typeface="Georgia"/>
                <a:cs typeface="Georgia"/>
              </a:rPr>
              <a:t> </a:t>
            </a:r>
            <a:r>
              <a:rPr sz="3200" b="1" spc="-85" dirty="0">
                <a:latin typeface="Georgia"/>
                <a:cs typeface="Georgia"/>
              </a:rPr>
              <a:t>of	</a:t>
            </a:r>
            <a:r>
              <a:rPr sz="3200" b="1" spc="-5" dirty="0">
                <a:latin typeface="Georgia"/>
                <a:cs typeface="Georgia"/>
              </a:rPr>
              <a:t>a </a:t>
            </a:r>
            <a:r>
              <a:rPr sz="3200" b="1" dirty="0">
                <a:latin typeface="Georgia"/>
                <a:cs typeface="Georgia"/>
              </a:rPr>
              <a:t> </a:t>
            </a:r>
            <a:r>
              <a:rPr sz="3200" b="1" spc="-55" dirty="0">
                <a:latin typeface="Georgia"/>
                <a:cs typeface="Georgia"/>
              </a:rPr>
              <a:t>collaborative</a:t>
            </a:r>
            <a:r>
              <a:rPr sz="3200" b="1" spc="180" dirty="0">
                <a:latin typeface="Georgia"/>
                <a:cs typeface="Georgia"/>
              </a:rPr>
              <a:t> </a:t>
            </a:r>
            <a:r>
              <a:rPr sz="3200" b="1" spc="-5" dirty="0">
                <a:latin typeface="Georgia"/>
                <a:cs typeface="Georgia"/>
              </a:rPr>
              <a:t>wiki!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3014" y="3451169"/>
            <a:ext cx="9296399" cy="26026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spcBef>
                <a:spcPts val="95"/>
              </a:spcBef>
            </a:pPr>
            <a:r>
              <a:rPr sz="2800" spc="-100" dirty="0">
                <a:latin typeface="Arial Black"/>
                <a:cs typeface="Arial Black"/>
              </a:rPr>
              <a:t>To </a:t>
            </a:r>
            <a:r>
              <a:rPr sz="2800" spc="-5" dirty="0">
                <a:latin typeface="Arial Black"/>
                <a:cs typeface="Arial Black"/>
              </a:rPr>
              <a:t>edit this </a:t>
            </a:r>
            <a:r>
              <a:rPr sz="2800" spc="5" dirty="0">
                <a:latin typeface="Arial Black"/>
                <a:cs typeface="Arial Black"/>
              </a:rPr>
              <a:t>page </a:t>
            </a:r>
            <a:r>
              <a:rPr sz="2800" spc="-5" dirty="0">
                <a:latin typeface="Arial Black"/>
                <a:cs typeface="Arial Black"/>
              </a:rPr>
              <a:t>(or </a:t>
            </a:r>
            <a:r>
              <a:rPr sz="2800" spc="-10" dirty="0">
                <a:latin typeface="Arial Black"/>
                <a:cs typeface="Arial Black"/>
              </a:rPr>
              <a:t>any </a:t>
            </a:r>
            <a:r>
              <a:rPr sz="2800" spc="-5" dirty="0">
                <a:latin typeface="Arial Black"/>
                <a:cs typeface="Arial Black"/>
              </a:rPr>
              <a:t>other </a:t>
            </a:r>
            <a:r>
              <a:rPr sz="2800" spc="5" dirty="0">
                <a:latin typeface="Arial Black"/>
                <a:cs typeface="Arial Black"/>
              </a:rPr>
              <a:t>page </a:t>
            </a:r>
            <a:r>
              <a:rPr sz="2800" spc="-5" dirty="0">
                <a:latin typeface="Arial Black"/>
                <a:cs typeface="Arial Black"/>
              </a:rPr>
              <a:t>in 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your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wiki),</a:t>
            </a:r>
            <a:r>
              <a:rPr sz="2800" spc="15" dirty="0">
                <a:latin typeface="Arial Black"/>
                <a:cs typeface="Arial Black"/>
              </a:rPr>
              <a:t> </a:t>
            </a:r>
            <a:r>
              <a:rPr sz="2800" spc="-30" dirty="0">
                <a:latin typeface="Arial Black"/>
                <a:cs typeface="Arial Black"/>
              </a:rPr>
              <a:t>click</a:t>
            </a:r>
            <a:r>
              <a:rPr sz="2800" spc="-10" dirty="0">
                <a:latin typeface="Arial Black"/>
                <a:cs typeface="Arial Black"/>
              </a:rPr>
              <a:t> on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the</a:t>
            </a:r>
            <a:r>
              <a:rPr sz="2800" spc="1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edit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tab.</a:t>
            </a:r>
            <a:endParaRPr sz="2800" dirty="0">
              <a:latin typeface="Arial Black"/>
              <a:cs typeface="Arial Black"/>
            </a:endParaRPr>
          </a:p>
          <a:p>
            <a:pPr marL="12700" marR="5080" algn="just">
              <a:spcBef>
                <a:spcPts val="3365"/>
              </a:spcBef>
            </a:pPr>
            <a:r>
              <a:rPr sz="2800" spc="-10" dirty="0">
                <a:latin typeface="Arial Black"/>
                <a:cs typeface="Arial Black"/>
              </a:rPr>
              <a:t>PB </a:t>
            </a:r>
            <a:r>
              <a:rPr sz="2800" spc="5" dirty="0">
                <a:latin typeface="Arial Black"/>
                <a:cs typeface="Arial Black"/>
              </a:rPr>
              <a:t>works </a:t>
            </a:r>
            <a:r>
              <a:rPr sz="2800" spc="-10" dirty="0">
                <a:latin typeface="Arial Black"/>
                <a:cs typeface="Arial Black"/>
              </a:rPr>
              <a:t>provides </a:t>
            </a:r>
            <a:r>
              <a:rPr sz="2800" spc="-5" dirty="0">
                <a:latin typeface="Arial Black"/>
                <a:cs typeface="Arial Black"/>
              </a:rPr>
              <a:t>some </a:t>
            </a:r>
            <a:r>
              <a:rPr sz="2800" spc="-15" dirty="0">
                <a:latin typeface="Arial Black"/>
                <a:cs typeface="Arial Black"/>
              </a:rPr>
              <a:t>examples </a:t>
            </a:r>
            <a:r>
              <a:rPr sz="2800" dirty="0">
                <a:latin typeface="Arial Black"/>
                <a:cs typeface="Arial Black"/>
              </a:rPr>
              <a:t>to 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spc="-45" dirty="0">
                <a:latin typeface="Arial Black"/>
                <a:cs typeface="Arial Black"/>
              </a:rPr>
              <a:t>view, </a:t>
            </a:r>
            <a:r>
              <a:rPr sz="2800" spc="-20" dirty="0">
                <a:latin typeface="Arial Black"/>
                <a:cs typeface="Arial Black"/>
              </a:rPr>
              <a:t>you </a:t>
            </a:r>
            <a:r>
              <a:rPr sz="2800" spc="-5" dirty="0">
                <a:latin typeface="Arial Black"/>
                <a:cs typeface="Arial Black"/>
              </a:rPr>
              <a:t>can </a:t>
            </a:r>
            <a:r>
              <a:rPr sz="2800" spc="-10" dirty="0">
                <a:latin typeface="Arial Black"/>
                <a:cs typeface="Arial Black"/>
              </a:rPr>
              <a:t>delete </a:t>
            </a:r>
            <a:r>
              <a:rPr sz="2800" spc="-5" dirty="0">
                <a:latin typeface="Arial Black"/>
                <a:cs typeface="Arial Black"/>
              </a:rPr>
              <a:t>anything </a:t>
            </a:r>
            <a:r>
              <a:rPr sz="2800" spc="-20" dirty="0">
                <a:latin typeface="Arial Black"/>
                <a:cs typeface="Arial Black"/>
              </a:rPr>
              <a:t>you </a:t>
            </a:r>
            <a:r>
              <a:rPr sz="2800" spc="-15" dirty="0">
                <a:latin typeface="Arial Black"/>
                <a:cs typeface="Arial Black"/>
              </a:rPr>
              <a:t>don’t </a:t>
            </a:r>
            <a:r>
              <a:rPr sz="2800" spc="-919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want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 Black"/>
                <a:cs typeface="Arial Black"/>
              </a:rPr>
              <a:t>(except</a:t>
            </a:r>
            <a:r>
              <a:rPr sz="2800" spc="-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the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Arial Black"/>
                <a:cs typeface="Arial Black"/>
              </a:rPr>
              <a:t>FrontPage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 and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 the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Sidebar)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616966"/>
            <a:ext cx="9296400" cy="278986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82344" marR="1659889" indent="1845945" algn="ctr">
              <a:lnSpc>
                <a:spcPts val="3660"/>
              </a:lnSpc>
              <a:spcBef>
                <a:spcPts val="375"/>
              </a:spcBef>
            </a:pPr>
            <a:r>
              <a:rPr sz="3200" spc="-5" dirty="0">
                <a:solidFill>
                  <a:srgbClr val="006FC0"/>
                </a:solidFill>
                <a:latin typeface="Arial Black"/>
                <a:cs typeface="Arial Black"/>
              </a:rPr>
              <a:t>Step</a:t>
            </a:r>
            <a:r>
              <a:rPr lang="en-IN" sz="3200" spc="1055" dirty="0">
                <a:solidFill>
                  <a:srgbClr val="006FC0"/>
                </a:solidFill>
                <a:latin typeface="Arial Black"/>
                <a:cs typeface="Arial Black"/>
              </a:rPr>
              <a:t>-</a:t>
            </a:r>
            <a:r>
              <a:rPr sz="3200" dirty="0">
                <a:solidFill>
                  <a:srgbClr val="006FC0"/>
                </a:solidFill>
                <a:latin typeface="Arial Black"/>
                <a:cs typeface="Arial Black"/>
              </a:rPr>
              <a:t>2 </a:t>
            </a:r>
            <a:r>
              <a:rPr sz="3200" spc="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br>
              <a:rPr lang="en-IN" sz="3200" spc="5" dirty="0">
                <a:solidFill>
                  <a:srgbClr val="006FC0"/>
                </a:solidFill>
                <a:latin typeface="Arial Black"/>
                <a:cs typeface="Arial Black"/>
              </a:rPr>
            </a:br>
            <a:r>
              <a:rPr sz="3200" u="heavy" spc="5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Working</a:t>
            </a:r>
            <a:r>
              <a:rPr sz="3200" u="heavy" spc="-35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 </a:t>
            </a:r>
            <a:r>
              <a:rPr sz="3200" u="heavy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with</a:t>
            </a:r>
            <a:r>
              <a:rPr sz="3200" u="heavy" spc="-20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 your </a:t>
            </a:r>
            <a:r>
              <a:rPr sz="3200" u="heavy" spc="25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Wiki</a:t>
            </a:r>
            <a:br>
              <a:rPr lang="en-IN" sz="3200" u="heavy" spc="25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</a:br>
            <a:endParaRPr sz="3200" dirty="0">
              <a:latin typeface="Arial Black"/>
              <a:cs typeface="Arial Black"/>
            </a:endParaRPr>
          </a:p>
          <a:p>
            <a:pPr marL="12700" marR="5080" algn="just">
              <a:spcBef>
                <a:spcPts val="235"/>
              </a:spcBef>
            </a:pPr>
            <a:r>
              <a:rPr sz="2800" dirty="0">
                <a:latin typeface="Arial Black"/>
                <a:cs typeface="Arial Black"/>
              </a:rPr>
              <a:t>Working </a:t>
            </a:r>
            <a:r>
              <a:rPr sz="2800" spc="-5" dirty="0">
                <a:latin typeface="Arial Black"/>
                <a:cs typeface="Arial Black"/>
              </a:rPr>
              <a:t>with </a:t>
            </a:r>
            <a:r>
              <a:rPr sz="2800" spc="-20" dirty="0">
                <a:latin typeface="Arial Black"/>
                <a:cs typeface="Arial Black"/>
              </a:rPr>
              <a:t>your </a:t>
            </a:r>
            <a:r>
              <a:rPr sz="2800" spc="20" dirty="0">
                <a:latin typeface="Arial Black"/>
                <a:cs typeface="Arial Black"/>
              </a:rPr>
              <a:t>Wiki </a:t>
            </a:r>
            <a:r>
              <a:rPr sz="2800" spc="-85" dirty="0">
                <a:latin typeface="Arial Black"/>
                <a:cs typeface="Arial Black"/>
              </a:rPr>
              <a:t>You </a:t>
            </a:r>
            <a:r>
              <a:rPr sz="2800" spc="-5" dirty="0">
                <a:latin typeface="Arial Black"/>
                <a:cs typeface="Arial Black"/>
              </a:rPr>
              <a:t>should </a:t>
            </a:r>
            <a:r>
              <a:rPr sz="2800" spc="-15" dirty="0">
                <a:latin typeface="Arial Black"/>
                <a:cs typeface="Arial Black"/>
              </a:rPr>
              <a:t>see 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your FrontPage, </a:t>
            </a:r>
            <a:r>
              <a:rPr sz="2800" spc="-5" dirty="0">
                <a:latin typeface="Arial Black"/>
                <a:cs typeface="Arial Black"/>
              </a:rPr>
              <a:t>which is the same as a </a:t>
            </a:r>
            <a:r>
              <a:rPr sz="2800" spc="-919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home </a:t>
            </a:r>
            <a:r>
              <a:rPr sz="2800" spc="5" dirty="0">
                <a:latin typeface="Arial Black"/>
                <a:cs typeface="Arial Black"/>
              </a:rPr>
              <a:t>page </a:t>
            </a:r>
            <a:r>
              <a:rPr sz="2800" spc="-20" dirty="0">
                <a:latin typeface="Arial Black"/>
                <a:cs typeface="Arial Black"/>
              </a:rPr>
              <a:t>for</a:t>
            </a:r>
            <a:r>
              <a:rPr sz="2800" spc="-1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a </a:t>
            </a:r>
            <a:r>
              <a:rPr sz="2800" spc="-15" dirty="0">
                <a:latin typeface="Arial Black"/>
                <a:cs typeface="Arial Black"/>
              </a:rPr>
              <a:t>website.</a:t>
            </a:r>
            <a:endParaRPr sz="2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073733"/>
              <a:ext cx="8534400" cy="53529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1046" y="2769234"/>
              <a:ext cx="1066165" cy="559435"/>
            </a:xfrm>
            <a:custGeom>
              <a:avLst/>
              <a:gdLst/>
              <a:ahLst/>
              <a:cxnLst/>
              <a:rect l="l" t="t" r="r" b="b"/>
              <a:pathLst>
                <a:path w="1066164" h="559435">
                  <a:moveTo>
                    <a:pt x="55879" y="0"/>
                  </a:moveTo>
                  <a:lnTo>
                    <a:pt x="0" y="146812"/>
                  </a:lnTo>
                  <a:lnTo>
                    <a:pt x="891031" y="485520"/>
                  </a:lnTo>
                  <a:lnTo>
                    <a:pt x="863091" y="558926"/>
                  </a:lnTo>
                  <a:lnTo>
                    <a:pt x="1065784" y="467867"/>
                  </a:lnTo>
                  <a:lnTo>
                    <a:pt x="974724" y="265302"/>
                  </a:lnTo>
                  <a:lnTo>
                    <a:pt x="946911" y="338709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1046" y="2769234"/>
              <a:ext cx="1066165" cy="559435"/>
            </a:xfrm>
            <a:custGeom>
              <a:avLst/>
              <a:gdLst/>
              <a:ahLst/>
              <a:cxnLst/>
              <a:rect l="l" t="t" r="r" b="b"/>
              <a:pathLst>
                <a:path w="1066164" h="559435">
                  <a:moveTo>
                    <a:pt x="863091" y="558926"/>
                  </a:moveTo>
                  <a:lnTo>
                    <a:pt x="891031" y="485520"/>
                  </a:lnTo>
                  <a:lnTo>
                    <a:pt x="0" y="146812"/>
                  </a:lnTo>
                  <a:lnTo>
                    <a:pt x="55879" y="0"/>
                  </a:lnTo>
                  <a:lnTo>
                    <a:pt x="946911" y="338709"/>
                  </a:lnTo>
                  <a:lnTo>
                    <a:pt x="974724" y="265302"/>
                  </a:lnTo>
                  <a:lnTo>
                    <a:pt x="1065784" y="467867"/>
                  </a:lnTo>
                  <a:lnTo>
                    <a:pt x="863091" y="55892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2743199"/>
              <a:ext cx="4668011" cy="2133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38425" y="2714624"/>
              <a:ext cx="4725670" cy="2190750"/>
            </a:xfrm>
            <a:custGeom>
              <a:avLst/>
              <a:gdLst/>
              <a:ahLst/>
              <a:cxnLst/>
              <a:rect l="l" t="t" r="r" b="b"/>
              <a:pathLst>
                <a:path w="4725670" h="2190750">
                  <a:moveTo>
                    <a:pt x="0" y="2190750"/>
                  </a:moveTo>
                  <a:lnTo>
                    <a:pt x="4725161" y="2190750"/>
                  </a:lnTo>
                  <a:lnTo>
                    <a:pt x="4725161" y="0"/>
                  </a:lnTo>
                  <a:lnTo>
                    <a:pt x="0" y="0"/>
                  </a:lnTo>
                  <a:lnTo>
                    <a:pt x="0" y="21907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1699" y="2165349"/>
              <a:ext cx="601345" cy="1047115"/>
            </a:xfrm>
            <a:custGeom>
              <a:avLst/>
              <a:gdLst/>
              <a:ahLst/>
              <a:cxnLst/>
              <a:rect l="l" t="t" r="r" b="b"/>
              <a:pathLst>
                <a:path w="601345" h="1047114">
                  <a:moveTo>
                    <a:pt x="457580" y="0"/>
                  </a:moveTo>
                  <a:lnTo>
                    <a:pt x="71882" y="871727"/>
                  </a:lnTo>
                  <a:lnTo>
                    <a:pt x="0" y="839977"/>
                  </a:lnTo>
                  <a:lnTo>
                    <a:pt x="80137" y="1047114"/>
                  </a:lnTo>
                  <a:lnTo>
                    <a:pt x="287274" y="967104"/>
                  </a:lnTo>
                  <a:lnTo>
                    <a:pt x="215519" y="935227"/>
                  </a:lnTo>
                  <a:lnTo>
                    <a:pt x="601217" y="63626"/>
                  </a:lnTo>
                  <a:lnTo>
                    <a:pt x="4575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1699" y="2165349"/>
              <a:ext cx="601345" cy="1047115"/>
            </a:xfrm>
            <a:custGeom>
              <a:avLst/>
              <a:gdLst/>
              <a:ahLst/>
              <a:cxnLst/>
              <a:rect l="l" t="t" r="r" b="b"/>
              <a:pathLst>
                <a:path w="601345" h="1047114">
                  <a:moveTo>
                    <a:pt x="0" y="839977"/>
                  </a:moveTo>
                  <a:lnTo>
                    <a:pt x="71882" y="871727"/>
                  </a:lnTo>
                  <a:lnTo>
                    <a:pt x="457580" y="0"/>
                  </a:lnTo>
                  <a:lnTo>
                    <a:pt x="601217" y="63626"/>
                  </a:lnTo>
                  <a:lnTo>
                    <a:pt x="215519" y="935227"/>
                  </a:lnTo>
                  <a:lnTo>
                    <a:pt x="287274" y="967104"/>
                  </a:lnTo>
                  <a:lnTo>
                    <a:pt x="80137" y="1047114"/>
                  </a:lnTo>
                  <a:lnTo>
                    <a:pt x="0" y="839977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39561" y="1143761"/>
            <a:ext cx="3581400" cy="95218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00330" marR="97790" indent="635" algn="ctr">
              <a:spcBef>
                <a:spcPts val="225"/>
              </a:spcBef>
            </a:pPr>
            <a:r>
              <a:rPr sz="2000" spc="-65" dirty="0">
                <a:latin typeface="Arial Black"/>
                <a:cs typeface="Arial Black"/>
              </a:rPr>
              <a:t>To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edit this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page</a:t>
            </a:r>
            <a:r>
              <a:rPr sz="2000" spc="-5" dirty="0">
                <a:latin typeface="Arial Black"/>
                <a:cs typeface="Arial Black"/>
              </a:rPr>
              <a:t> (or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any </a:t>
            </a:r>
            <a:r>
              <a:rPr sz="2000" spc="-65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other </a:t>
            </a:r>
            <a:r>
              <a:rPr sz="2000" spc="5" dirty="0">
                <a:latin typeface="Arial Black"/>
                <a:cs typeface="Arial Black"/>
              </a:rPr>
              <a:t>page </a:t>
            </a:r>
            <a:r>
              <a:rPr sz="2000" dirty="0">
                <a:latin typeface="Arial Black"/>
                <a:cs typeface="Arial Black"/>
              </a:rPr>
              <a:t>in </a:t>
            </a:r>
            <a:r>
              <a:rPr sz="2000" spc="-15" dirty="0">
                <a:latin typeface="Arial Black"/>
                <a:cs typeface="Arial Black"/>
              </a:rPr>
              <a:t>your </a:t>
            </a:r>
            <a:r>
              <a:rPr sz="2000" dirty="0">
                <a:latin typeface="Arial Black"/>
                <a:cs typeface="Arial Black"/>
              </a:rPr>
              <a:t>wiki), </a:t>
            </a:r>
            <a:r>
              <a:rPr sz="2000" spc="-660" dirty="0">
                <a:latin typeface="Arial Black"/>
                <a:cs typeface="Arial Black"/>
              </a:rPr>
              <a:t> </a:t>
            </a:r>
            <a:r>
              <a:rPr sz="2000" spc="-20" dirty="0">
                <a:latin typeface="Arial Black"/>
                <a:cs typeface="Arial Black"/>
              </a:rPr>
              <a:t>click </a:t>
            </a:r>
            <a:r>
              <a:rPr sz="2000" spc="-5" dirty="0">
                <a:latin typeface="Arial Black"/>
                <a:cs typeface="Arial Black"/>
              </a:rPr>
              <a:t>on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the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edit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tab.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46044" y="693166"/>
            <a:ext cx="2893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20" dirty="0">
                <a:solidFill>
                  <a:srgbClr val="C00000"/>
                </a:solidFill>
                <a:latin typeface="Arial Black"/>
                <a:cs typeface="Arial Black"/>
              </a:rPr>
              <a:t>a)Front</a:t>
            </a:r>
            <a:r>
              <a:rPr sz="3200" spc="-6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 Black"/>
                <a:cs typeface="Arial Black"/>
              </a:rPr>
              <a:t>Page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65986" y="2311835"/>
            <a:ext cx="1224915" cy="803910"/>
          </a:xfrm>
          <a:custGeom>
            <a:avLst/>
            <a:gdLst/>
            <a:ahLst/>
            <a:cxnLst/>
            <a:rect l="l" t="t" r="r" b="b"/>
            <a:pathLst>
              <a:path w="1224915" h="803910">
                <a:moveTo>
                  <a:pt x="1197178" y="174443"/>
                </a:moveTo>
                <a:lnTo>
                  <a:pt x="1187442" y="164704"/>
                </a:lnTo>
                <a:lnTo>
                  <a:pt x="1177397" y="154155"/>
                </a:lnTo>
                <a:lnTo>
                  <a:pt x="1167781" y="144225"/>
                </a:lnTo>
                <a:lnTo>
                  <a:pt x="1159332" y="136343"/>
                </a:lnTo>
                <a:lnTo>
                  <a:pt x="1149878" y="129919"/>
                </a:lnTo>
                <a:lnTo>
                  <a:pt x="1139901" y="125342"/>
                </a:lnTo>
                <a:lnTo>
                  <a:pt x="1130114" y="121502"/>
                </a:lnTo>
                <a:lnTo>
                  <a:pt x="1121232" y="117293"/>
                </a:lnTo>
                <a:lnTo>
                  <a:pt x="1083132" y="98116"/>
                </a:lnTo>
                <a:lnTo>
                  <a:pt x="1045645" y="88740"/>
                </a:lnTo>
                <a:lnTo>
                  <a:pt x="1032332" y="85543"/>
                </a:lnTo>
                <a:lnTo>
                  <a:pt x="1023413" y="82501"/>
                </a:lnTo>
                <a:lnTo>
                  <a:pt x="1013929" y="78828"/>
                </a:lnTo>
                <a:lnTo>
                  <a:pt x="1004103" y="75274"/>
                </a:lnTo>
                <a:lnTo>
                  <a:pt x="994156" y="72589"/>
                </a:lnTo>
                <a:lnTo>
                  <a:pt x="978784" y="68577"/>
                </a:lnTo>
                <a:lnTo>
                  <a:pt x="964445" y="63445"/>
                </a:lnTo>
                <a:lnTo>
                  <a:pt x="926163" y="51336"/>
                </a:lnTo>
                <a:lnTo>
                  <a:pt x="903564" y="49074"/>
                </a:lnTo>
                <a:lnTo>
                  <a:pt x="892632" y="47443"/>
                </a:lnTo>
                <a:lnTo>
                  <a:pt x="881770" y="45734"/>
                </a:lnTo>
                <a:lnTo>
                  <a:pt x="870188" y="44538"/>
                </a:lnTo>
                <a:lnTo>
                  <a:pt x="858667" y="43175"/>
                </a:lnTo>
                <a:lnTo>
                  <a:pt x="847991" y="40966"/>
                </a:lnTo>
                <a:lnTo>
                  <a:pt x="829769" y="36178"/>
                </a:lnTo>
                <a:lnTo>
                  <a:pt x="813344" y="32949"/>
                </a:lnTo>
                <a:lnTo>
                  <a:pt x="796783" y="30554"/>
                </a:lnTo>
                <a:lnTo>
                  <a:pt x="778154" y="28266"/>
                </a:lnTo>
                <a:lnTo>
                  <a:pt x="763713" y="26754"/>
                </a:lnTo>
                <a:lnTo>
                  <a:pt x="749439" y="25408"/>
                </a:lnTo>
                <a:lnTo>
                  <a:pt x="735213" y="23873"/>
                </a:lnTo>
                <a:lnTo>
                  <a:pt x="720915" y="21789"/>
                </a:lnTo>
                <a:lnTo>
                  <a:pt x="705245" y="19408"/>
                </a:lnTo>
                <a:lnTo>
                  <a:pt x="689744" y="17598"/>
                </a:lnTo>
                <a:lnTo>
                  <a:pt x="673989" y="16360"/>
                </a:lnTo>
                <a:lnTo>
                  <a:pt x="657555" y="15693"/>
                </a:lnTo>
                <a:lnTo>
                  <a:pt x="611847" y="14169"/>
                </a:lnTo>
                <a:lnTo>
                  <a:pt x="563646" y="11587"/>
                </a:lnTo>
                <a:lnTo>
                  <a:pt x="513560" y="8438"/>
                </a:lnTo>
                <a:lnTo>
                  <a:pt x="462196" y="5214"/>
                </a:lnTo>
                <a:lnTo>
                  <a:pt x="410161" y="2405"/>
                </a:lnTo>
                <a:lnTo>
                  <a:pt x="358064" y="503"/>
                </a:lnTo>
                <a:lnTo>
                  <a:pt x="306512" y="0"/>
                </a:lnTo>
                <a:lnTo>
                  <a:pt x="256112" y="1385"/>
                </a:lnTo>
                <a:lnTo>
                  <a:pt x="207473" y="5151"/>
                </a:lnTo>
                <a:lnTo>
                  <a:pt x="161202" y="11788"/>
                </a:lnTo>
                <a:lnTo>
                  <a:pt x="117906" y="21789"/>
                </a:lnTo>
                <a:lnTo>
                  <a:pt x="105323" y="29415"/>
                </a:lnTo>
                <a:lnTo>
                  <a:pt x="98831" y="34489"/>
                </a:lnTo>
                <a:lnTo>
                  <a:pt x="91697" y="38501"/>
                </a:lnTo>
                <a:lnTo>
                  <a:pt x="86153" y="41347"/>
                </a:lnTo>
                <a:lnTo>
                  <a:pt x="80557" y="45526"/>
                </a:lnTo>
                <a:lnTo>
                  <a:pt x="73266" y="53539"/>
                </a:lnTo>
                <a:lnTo>
                  <a:pt x="69669" y="59438"/>
                </a:lnTo>
                <a:lnTo>
                  <a:pt x="65757" y="67588"/>
                </a:lnTo>
                <a:lnTo>
                  <a:pt x="62450" y="75095"/>
                </a:lnTo>
                <a:lnTo>
                  <a:pt x="60667" y="79066"/>
                </a:lnTo>
                <a:lnTo>
                  <a:pt x="41992" y="118896"/>
                </a:lnTo>
                <a:lnTo>
                  <a:pt x="39329" y="125804"/>
                </a:lnTo>
                <a:lnTo>
                  <a:pt x="35115" y="136343"/>
                </a:lnTo>
                <a:lnTo>
                  <a:pt x="33271" y="142469"/>
                </a:lnTo>
                <a:lnTo>
                  <a:pt x="32078" y="148964"/>
                </a:lnTo>
                <a:lnTo>
                  <a:pt x="30873" y="155435"/>
                </a:lnTo>
                <a:lnTo>
                  <a:pt x="28994" y="161489"/>
                </a:lnTo>
                <a:lnTo>
                  <a:pt x="25736" y="169379"/>
                </a:lnTo>
                <a:lnTo>
                  <a:pt x="22599" y="177269"/>
                </a:lnTo>
                <a:lnTo>
                  <a:pt x="6969" y="220766"/>
                </a:lnTo>
                <a:lnTo>
                  <a:pt x="1319" y="289713"/>
                </a:lnTo>
                <a:lnTo>
                  <a:pt x="0" y="331907"/>
                </a:lnTo>
                <a:lnTo>
                  <a:pt x="2014" y="373029"/>
                </a:lnTo>
                <a:lnTo>
                  <a:pt x="9905" y="409139"/>
                </a:lnTo>
                <a:lnTo>
                  <a:pt x="15354" y="420607"/>
                </a:lnTo>
                <a:lnTo>
                  <a:pt x="22296" y="431729"/>
                </a:lnTo>
                <a:lnTo>
                  <a:pt x="29345" y="442732"/>
                </a:lnTo>
                <a:lnTo>
                  <a:pt x="35115" y="453843"/>
                </a:lnTo>
                <a:lnTo>
                  <a:pt x="43939" y="472865"/>
                </a:lnTo>
                <a:lnTo>
                  <a:pt x="53747" y="490863"/>
                </a:lnTo>
                <a:lnTo>
                  <a:pt x="63778" y="507814"/>
                </a:lnTo>
                <a:lnTo>
                  <a:pt x="73266" y="523693"/>
                </a:lnTo>
                <a:lnTo>
                  <a:pt x="77396" y="531283"/>
                </a:lnTo>
                <a:lnTo>
                  <a:pt x="80806" y="538314"/>
                </a:lnTo>
                <a:lnTo>
                  <a:pt x="83689" y="544320"/>
                </a:lnTo>
                <a:lnTo>
                  <a:pt x="86232" y="548839"/>
                </a:lnTo>
                <a:lnTo>
                  <a:pt x="94253" y="559866"/>
                </a:lnTo>
                <a:lnTo>
                  <a:pt x="102298" y="569334"/>
                </a:lnTo>
                <a:lnTo>
                  <a:pt x="110228" y="578110"/>
                </a:lnTo>
                <a:lnTo>
                  <a:pt x="117906" y="587066"/>
                </a:lnTo>
                <a:lnTo>
                  <a:pt x="149593" y="618689"/>
                </a:lnTo>
                <a:lnTo>
                  <a:pt x="160776" y="627025"/>
                </a:lnTo>
                <a:lnTo>
                  <a:pt x="169879" y="634612"/>
                </a:lnTo>
                <a:lnTo>
                  <a:pt x="199377" y="659190"/>
                </a:lnTo>
                <a:lnTo>
                  <a:pt x="225320" y="674835"/>
                </a:lnTo>
                <a:lnTo>
                  <a:pt x="238506" y="682443"/>
                </a:lnTo>
                <a:lnTo>
                  <a:pt x="245795" y="687438"/>
                </a:lnTo>
                <a:lnTo>
                  <a:pt x="253111" y="693254"/>
                </a:lnTo>
                <a:lnTo>
                  <a:pt x="259426" y="698427"/>
                </a:lnTo>
                <a:lnTo>
                  <a:pt x="263715" y="701493"/>
                </a:lnTo>
                <a:lnTo>
                  <a:pt x="271931" y="705011"/>
                </a:lnTo>
                <a:lnTo>
                  <a:pt x="280389" y="707827"/>
                </a:lnTo>
                <a:lnTo>
                  <a:pt x="288520" y="710619"/>
                </a:lnTo>
                <a:lnTo>
                  <a:pt x="295757" y="714066"/>
                </a:lnTo>
                <a:lnTo>
                  <a:pt x="302337" y="718723"/>
                </a:lnTo>
                <a:lnTo>
                  <a:pt x="309880" y="724655"/>
                </a:lnTo>
                <a:lnTo>
                  <a:pt x="316660" y="730086"/>
                </a:lnTo>
                <a:lnTo>
                  <a:pt x="320954" y="733243"/>
                </a:lnTo>
                <a:lnTo>
                  <a:pt x="359014" y="752942"/>
                </a:lnTo>
                <a:lnTo>
                  <a:pt x="405608" y="762729"/>
                </a:lnTo>
                <a:lnTo>
                  <a:pt x="416356" y="764866"/>
                </a:lnTo>
                <a:lnTo>
                  <a:pt x="423818" y="767831"/>
                </a:lnTo>
                <a:lnTo>
                  <a:pt x="431445" y="771343"/>
                </a:lnTo>
                <a:lnTo>
                  <a:pt x="439447" y="774760"/>
                </a:lnTo>
                <a:lnTo>
                  <a:pt x="448030" y="777439"/>
                </a:lnTo>
                <a:lnTo>
                  <a:pt x="460534" y="779469"/>
                </a:lnTo>
                <a:lnTo>
                  <a:pt x="473621" y="780535"/>
                </a:lnTo>
                <a:lnTo>
                  <a:pt x="486603" y="781672"/>
                </a:lnTo>
                <a:lnTo>
                  <a:pt x="498792" y="783916"/>
                </a:lnTo>
                <a:lnTo>
                  <a:pt x="515136" y="788115"/>
                </a:lnTo>
                <a:lnTo>
                  <a:pt x="529786" y="791218"/>
                </a:lnTo>
                <a:lnTo>
                  <a:pt x="576438" y="798842"/>
                </a:lnTo>
                <a:lnTo>
                  <a:pt x="619391" y="803093"/>
                </a:lnTo>
                <a:lnTo>
                  <a:pt x="667631" y="803742"/>
                </a:lnTo>
                <a:lnTo>
                  <a:pt x="716114" y="803331"/>
                </a:lnTo>
                <a:lnTo>
                  <a:pt x="763845" y="801182"/>
                </a:lnTo>
                <a:lnTo>
                  <a:pt x="809828" y="796616"/>
                </a:lnTo>
                <a:lnTo>
                  <a:pt x="858307" y="782418"/>
                </a:lnTo>
                <a:lnTo>
                  <a:pt x="873556" y="777439"/>
                </a:lnTo>
                <a:lnTo>
                  <a:pt x="884857" y="774492"/>
                </a:lnTo>
                <a:lnTo>
                  <a:pt x="895902" y="771676"/>
                </a:lnTo>
                <a:lnTo>
                  <a:pt x="906843" y="768599"/>
                </a:lnTo>
                <a:lnTo>
                  <a:pt x="917829" y="764866"/>
                </a:lnTo>
                <a:lnTo>
                  <a:pt x="927319" y="761723"/>
                </a:lnTo>
                <a:lnTo>
                  <a:pt x="937325" y="758865"/>
                </a:lnTo>
                <a:lnTo>
                  <a:pt x="947123" y="755865"/>
                </a:lnTo>
                <a:lnTo>
                  <a:pt x="955992" y="752293"/>
                </a:lnTo>
                <a:lnTo>
                  <a:pt x="967278" y="747334"/>
                </a:lnTo>
                <a:lnTo>
                  <a:pt x="979293" y="742625"/>
                </a:lnTo>
                <a:lnTo>
                  <a:pt x="1016820" y="723654"/>
                </a:lnTo>
                <a:lnTo>
                  <a:pt x="1032332" y="714066"/>
                </a:lnTo>
                <a:lnTo>
                  <a:pt x="1040273" y="709250"/>
                </a:lnTo>
                <a:lnTo>
                  <a:pt x="1077591" y="685967"/>
                </a:lnTo>
                <a:lnTo>
                  <a:pt x="1110183" y="650159"/>
                </a:lnTo>
                <a:lnTo>
                  <a:pt x="1123422" y="629547"/>
                </a:lnTo>
                <a:lnTo>
                  <a:pt x="1128114" y="621142"/>
                </a:lnTo>
                <a:lnTo>
                  <a:pt x="1133805" y="612593"/>
                </a:lnTo>
                <a:lnTo>
                  <a:pt x="1138710" y="606050"/>
                </a:lnTo>
                <a:lnTo>
                  <a:pt x="1143806" y="599210"/>
                </a:lnTo>
                <a:lnTo>
                  <a:pt x="1148664" y="592680"/>
                </a:lnTo>
                <a:lnTo>
                  <a:pt x="1152855" y="587066"/>
                </a:lnTo>
                <a:lnTo>
                  <a:pt x="1160322" y="575658"/>
                </a:lnTo>
                <a:lnTo>
                  <a:pt x="1166301" y="564381"/>
                </a:lnTo>
                <a:lnTo>
                  <a:pt x="1171875" y="553365"/>
                </a:lnTo>
                <a:lnTo>
                  <a:pt x="1178128" y="542743"/>
                </a:lnTo>
                <a:lnTo>
                  <a:pt x="1200505" y="502325"/>
                </a:lnTo>
                <a:lnTo>
                  <a:pt x="1212031" y="465017"/>
                </a:lnTo>
                <a:lnTo>
                  <a:pt x="1214543" y="449265"/>
                </a:lnTo>
                <a:lnTo>
                  <a:pt x="1216228" y="440889"/>
                </a:lnTo>
                <a:lnTo>
                  <a:pt x="1218387" y="432634"/>
                </a:lnTo>
                <a:lnTo>
                  <a:pt x="1221816" y="430221"/>
                </a:lnTo>
                <a:lnTo>
                  <a:pt x="1222705" y="421839"/>
                </a:lnTo>
                <a:lnTo>
                  <a:pt x="1224336" y="390557"/>
                </a:lnTo>
                <a:lnTo>
                  <a:pt x="1223086" y="357704"/>
                </a:lnTo>
                <a:lnTo>
                  <a:pt x="1220026" y="326756"/>
                </a:lnTo>
                <a:lnTo>
                  <a:pt x="1216228" y="301189"/>
                </a:lnTo>
                <a:lnTo>
                  <a:pt x="1214900" y="291450"/>
                </a:lnTo>
                <a:lnTo>
                  <a:pt x="1206893" y="253925"/>
                </a:lnTo>
                <a:lnTo>
                  <a:pt x="1203274" y="244452"/>
                </a:lnTo>
                <a:lnTo>
                  <a:pt x="1199845" y="234835"/>
                </a:lnTo>
                <a:lnTo>
                  <a:pt x="1197178" y="225243"/>
                </a:lnTo>
                <a:lnTo>
                  <a:pt x="1195957" y="218421"/>
                </a:lnTo>
                <a:lnTo>
                  <a:pt x="1194558" y="209527"/>
                </a:lnTo>
                <a:lnTo>
                  <a:pt x="1192945" y="200490"/>
                </a:lnTo>
                <a:lnTo>
                  <a:pt x="1191082" y="193239"/>
                </a:lnTo>
                <a:lnTo>
                  <a:pt x="1187647" y="184367"/>
                </a:lnTo>
                <a:lnTo>
                  <a:pt x="1184081" y="176078"/>
                </a:lnTo>
                <a:lnTo>
                  <a:pt x="1180777" y="168432"/>
                </a:lnTo>
                <a:lnTo>
                  <a:pt x="1178128" y="161489"/>
                </a:lnTo>
                <a:lnTo>
                  <a:pt x="1174066" y="150482"/>
                </a:lnTo>
                <a:lnTo>
                  <a:pt x="1170206" y="142201"/>
                </a:lnTo>
                <a:lnTo>
                  <a:pt x="1165608" y="134039"/>
                </a:lnTo>
                <a:lnTo>
                  <a:pt x="1159332" y="123389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9" y="1066800"/>
            <a:ext cx="8458200" cy="54071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34362" y="3124961"/>
            <a:ext cx="6934200" cy="95282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170" marR="81915" algn="just">
              <a:spcBef>
                <a:spcPts val="229"/>
              </a:spcBef>
            </a:pPr>
            <a:r>
              <a:rPr sz="2000" dirty="0">
                <a:latin typeface="Arial Black"/>
                <a:cs typeface="Arial Black"/>
              </a:rPr>
              <a:t>PB </a:t>
            </a:r>
            <a:r>
              <a:rPr sz="2000" spc="5" dirty="0">
                <a:latin typeface="Arial Black"/>
                <a:cs typeface="Arial Black"/>
              </a:rPr>
              <a:t>works </a:t>
            </a:r>
            <a:r>
              <a:rPr sz="2000" spc="-5" dirty="0">
                <a:latin typeface="Arial Black"/>
                <a:cs typeface="Arial Black"/>
              </a:rPr>
              <a:t>provides </a:t>
            </a:r>
            <a:r>
              <a:rPr sz="2000" spc="5" dirty="0">
                <a:latin typeface="Arial Black"/>
                <a:cs typeface="Arial Black"/>
              </a:rPr>
              <a:t>some </a:t>
            </a:r>
            <a:r>
              <a:rPr sz="2000" spc="-5" dirty="0">
                <a:latin typeface="Arial Black"/>
                <a:cs typeface="Arial Black"/>
              </a:rPr>
              <a:t>examples to </a:t>
            </a:r>
            <a:r>
              <a:rPr sz="2000" spc="-35" dirty="0">
                <a:latin typeface="Arial Black"/>
                <a:cs typeface="Arial Black"/>
              </a:rPr>
              <a:t>view, </a:t>
            </a:r>
            <a:r>
              <a:rPr sz="2000" spc="-15" dirty="0">
                <a:latin typeface="Arial Black"/>
                <a:cs typeface="Arial Black"/>
              </a:rPr>
              <a:t>you 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can </a:t>
            </a:r>
            <a:r>
              <a:rPr sz="2000" dirty="0">
                <a:latin typeface="Arial Black"/>
                <a:cs typeface="Arial Black"/>
              </a:rPr>
              <a:t>delete anything </a:t>
            </a:r>
            <a:r>
              <a:rPr sz="2000" spc="-15" dirty="0">
                <a:latin typeface="Arial Black"/>
                <a:cs typeface="Arial Black"/>
              </a:rPr>
              <a:t>you </a:t>
            </a:r>
            <a:r>
              <a:rPr sz="2000" spc="-10" dirty="0">
                <a:latin typeface="Arial Black"/>
                <a:cs typeface="Arial Black"/>
              </a:rPr>
              <a:t>don’t </a:t>
            </a:r>
            <a:r>
              <a:rPr sz="2000" spc="-5" dirty="0">
                <a:latin typeface="Arial Black"/>
                <a:cs typeface="Arial Black"/>
              </a:rPr>
              <a:t>want </a:t>
            </a:r>
            <a:r>
              <a:rPr sz="2000" spc="-20" dirty="0">
                <a:solidFill>
                  <a:srgbClr val="FF0000"/>
                </a:solidFill>
                <a:latin typeface="Arial Black"/>
                <a:cs typeface="Arial Black"/>
              </a:rPr>
              <a:t>(except 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the </a:t>
            </a:r>
            <a:r>
              <a:rPr sz="2000" spc="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Black"/>
                <a:cs typeface="Arial Black"/>
              </a:rPr>
              <a:t>FrontPage</a:t>
            </a:r>
            <a:r>
              <a:rPr sz="2000" spc="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Black"/>
                <a:cs typeface="Arial Black"/>
              </a:rPr>
              <a:t>and</a:t>
            </a:r>
            <a:r>
              <a:rPr sz="2000" spc="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Black"/>
                <a:cs typeface="Arial Black"/>
              </a:rPr>
              <a:t>the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Black"/>
                <a:cs typeface="Arial Black"/>
              </a:rPr>
              <a:t>Sidebar)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14994" y="1136651"/>
            <a:ext cx="6816725" cy="4849495"/>
            <a:chOff x="1190993" y="1136650"/>
            <a:chExt cx="6816725" cy="48494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4648200"/>
              <a:ext cx="5006340" cy="1143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81225" y="4619625"/>
              <a:ext cx="5063490" cy="1200150"/>
            </a:xfrm>
            <a:custGeom>
              <a:avLst/>
              <a:gdLst/>
              <a:ahLst/>
              <a:cxnLst/>
              <a:rect l="l" t="t" r="r" b="b"/>
              <a:pathLst>
                <a:path w="5063490" h="1200150">
                  <a:moveTo>
                    <a:pt x="0" y="1200150"/>
                  </a:moveTo>
                  <a:lnTo>
                    <a:pt x="5063490" y="1200150"/>
                  </a:lnTo>
                  <a:lnTo>
                    <a:pt x="5063490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9951" y="5489828"/>
              <a:ext cx="662305" cy="489584"/>
            </a:xfrm>
            <a:custGeom>
              <a:avLst/>
              <a:gdLst/>
              <a:ahLst/>
              <a:cxnLst/>
              <a:rect l="l" t="t" r="r" b="b"/>
              <a:pathLst>
                <a:path w="662305" h="489585">
                  <a:moveTo>
                    <a:pt x="447167" y="0"/>
                  </a:moveTo>
                  <a:lnTo>
                    <a:pt x="487044" y="67691"/>
                  </a:lnTo>
                  <a:lnTo>
                    <a:pt x="0" y="354037"/>
                  </a:lnTo>
                  <a:lnTo>
                    <a:pt x="79629" y="489432"/>
                  </a:lnTo>
                  <a:lnTo>
                    <a:pt x="566547" y="203085"/>
                  </a:lnTo>
                  <a:lnTo>
                    <a:pt x="606425" y="270776"/>
                  </a:lnTo>
                  <a:lnTo>
                    <a:pt x="662178" y="55753"/>
                  </a:lnTo>
                  <a:lnTo>
                    <a:pt x="4471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9951" y="5489828"/>
              <a:ext cx="662305" cy="489584"/>
            </a:xfrm>
            <a:custGeom>
              <a:avLst/>
              <a:gdLst/>
              <a:ahLst/>
              <a:cxnLst/>
              <a:rect l="l" t="t" r="r" b="b"/>
              <a:pathLst>
                <a:path w="662305" h="489585">
                  <a:moveTo>
                    <a:pt x="606425" y="270776"/>
                  </a:moveTo>
                  <a:lnTo>
                    <a:pt x="566547" y="203085"/>
                  </a:lnTo>
                  <a:lnTo>
                    <a:pt x="79629" y="489432"/>
                  </a:lnTo>
                  <a:lnTo>
                    <a:pt x="0" y="354037"/>
                  </a:lnTo>
                  <a:lnTo>
                    <a:pt x="487044" y="67691"/>
                  </a:lnTo>
                  <a:lnTo>
                    <a:pt x="447167" y="0"/>
                  </a:lnTo>
                  <a:lnTo>
                    <a:pt x="662178" y="55753"/>
                  </a:lnTo>
                  <a:lnTo>
                    <a:pt x="606425" y="27077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7343" y="1143000"/>
              <a:ext cx="6804025" cy="1600200"/>
            </a:xfrm>
            <a:custGeom>
              <a:avLst/>
              <a:gdLst/>
              <a:ahLst/>
              <a:cxnLst/>
              <a:rect l="l" t="t" r="r" b="b"/>
              <a:pathLst>
                <a:path w="6804025" h="1600200">
                  <a:moveTo>
                    <a:pt x="6536956" y="0"/>
                  </a:moveTo>
                  <a:lnTo>
                    <a:pt x="3946156" y="0"/>
                  </a:lnTo>
                  <a:lnTo>
                    <a:pt x="3898210" y="4296"/>
                  </a:lnTo>
                  <a:lnTo>
                    <a:pt x="3853086" y="16682"/>
                  </a:lnTo>
                  <a:lnTo>
                    <a:pt x="3811536" y="36406"/>
                  </a:lnTo>
                  <a:lnTo>
                    <a:pt x="3774314" y="62716"/>
                  </a:lnTo>
                  <a:lnTo>
                    <a:pt x="3742172" y="94858"/>
                  </a:lnTo>
                  <a:lnTo>
                    <a:pt x="3715863" y="132080"/>
                  </a:lnTo>
                  <a:lnTo>
                    <a:pt x="3696139" y="173629"/>
                  </a:lnTo>
                  <a:lnTo>
                    <a:pt x="3683752" y="218753"/>
                  </a:lnTo>
                  <a:lnTo>
                    <a:pt x="3679456" y="266700"/>
                  </a:lnTo>
                  <a:lnTo>
                    <a:pt x="0" y="360045"/>
                  </a:lnTo>
                  <a:lnTo>
                    <a:pt x="3679456" y="666750"/>
                  </a:lnTo>
                  <a:lnTo>
                    <a:pt x="3679456" y="1333500"/>
                  </a:lnTo>
                  <a:lnTo>
                    <a:pt x="3683752" y="1381446"/>
                  </a:lnTo>
                  <a:lnTo>
                    <a:pt x="3696139" y="1426570"/>
                  </a:lnTo>
                  <a:lnTo>
                    <a:pt x="3715863" y="1468120"/>
                  </a:lnTo>
                  <a:lnTo>
                    <a:pt x="3742172" y="1505341"/>
                  </a:lnTo>
                  <a:lnTo>
                    <a:pt x="3774314" y="1537483"/>
                  </a:lnTo>
                  <a:lnTo>
                    <a:pt x="3811536" y="1563793"/>
                  </a:lnTo>
                  <a:lnTo>
                    <a:pt x="3853086" y="1583517"/>
                  </a:lnTo>
                  <a:lnTo>
                    <a:pt x="3898210" y="1595903"/>
                  </a:lnTo>
                  <a:lnTo>
                    <a:pt x="3946156" y="1600200"/>
                  </a:lnTo>
                  <a:lnTo>
                    <a:pt x="6536956" y="1600200"/>
                  </a:lnTo>
                  <a:lnTo>
                    <a:pt x="6584903" y="1595903"/>
                  </a:lnTo>
                  <a:lnTo>
                    <a:pt x="6630027" y="1583517"/>
                  </a:lnTo>
                  <a:lnTo>
                    <a:pt x="6671576" y="1563793"/>
                  </a:lnTo>
                  <a:lnTo>
                    <a:pt x="6708798" y="1537483"/>
                  </a:lnTo>
                  <a:lnTo>
                    <a:pt x="6740940" y="1505341"/>
                  </a:lnTo>
                  <a:lnTo>
                    <a:pt x="6767250" y="1468120"/>
                  </a:lnTo>
                  <a:lnTo>
                    <a:pt x="6786974" y="1426570"/>
                  </a:lnTo>
                  <a:lnTo>
                    <a:pt x="6799360" y="1381446"/>
                  </a:lnTo>
                  <a:lnTo>
                    <a:pt x="6803656" y="1333500"/>
                  </a:lnTo>
                  <a:lnTo>
                    <a:pt x="6803656" y="266700"/>
                  </a:lnTo>
                  <a:lnTo>
                    <a:pt x="6799360" y="218753"/>
                  </a:lnTo>
                  <a:lnTo>
                    <a:pt x="6786974" y="173629"/>
                  </a:lnTo>
                  <a:lnTo>
                    <a:pt x="6767250" y="132080"/>
                  </a:lnTo>
                  <a:lnTo>
                    <a:pt x="6740940" y="94858"/>
                  </a:lnTo>
                  <a:lnTo>
                    <a:pt x="6708798" y="62716"/>
                  </a:lnTo>
                  <a:lnTo>
                    <a:pt x="6671576" y="36406"/>
                  </a:lnTo>
                  <a:lnTo>
                    <a:pt x="6630027" y="16682"/>
                  </a:lnTo>
                  <a:lnTo>
                    <a:pt x="6584903" y="4296"/>
                  </a:lnTo>
                  <a:lnTo>
                    <a:pt x="6536956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7343" y="1143000"/>
              <a:ext cx="6804025" cy="1600200"/>
            </a:xfrm>
            <a:custGeom>
              <a:avLst/>
              <a:gdLst/>
              <a:ahLst/>
              <a:cxnLst/>
              <a:rect l="l" t="t" r="r" b="b"/>
              <a:pathLst>
                <a:path w="6804025" h="1600200">
                  <a:moveTo>
                    <a:pt x="3679456" y="266700"/>
                  </a:moveTo>
                  <a:lnTo>
                    <a:pt x="3683752" y="218753"/>
                  </a:lnTo>
                  <a:lnTo>
                    <a:pt x="3696139" y="173629"/>
                  </a:lnTo>
                  <a:lnTo>
                    <a:pt x="3715863" y="132080"/>
                  </a:lnTo>
                  <a:lnTo>
                    <a:pt x="3742172" y="94858"/>
                  </a:lnTo>
                  <a:lnTo>
                    <a:pt x="3774314" y="62716"/>
                  </a:lnTo>
                  <a:lnTo>
                    <a:pt x="3811536" y="36406"/>
                  </a:lnTo>
                  <a:lnTo>
                    <a:pt x="3853086" y="16682"/>
                  </a:lnTo>
                  <a:lnTo>
                    <a:pt x="3898210" y="4296"/>
                  </a:lnTo>
                  <a:lnTo>
                    <a:pt x="3946156" y="0"/>
                  </a:lnTo>
                  <a:lnTo>
                    <a:pt x="4200156" y="0"/>
                  </a:lnTo>
                  <a:lnTo>
                    <a:pt x="4981206" y="0"/>
                  </a:lnTo>
                  <a:lnTo>
                    <a:pt x="6536956" y="0"/>
                  </a:lnTo>
                  <a:lnTo>
                    <a:pt x="6584903" y="4296"/>
                  </a:lnTo>
                  <a:lnTo>
                    <a:pt x="6630027" y="16682"/>
                  </a:lnTo>
                  <a:lnTo>
                    <a:pt x="6671576" y="36406"/>
                  </a:lnTo>
                  <a:lnTo>
                    <a:pt x="6708798" y="62716"/>
                  </a:lnTo>
                  <a:lnTo>
                    <a:pt x="6740940" y="94858"/>
                  </a:lnTo>
                  <a:lnTo>
                    <a:pt x="6767250" y="132079"/>
                  </a:lnTo>
                  <a:lnTo>
                    <a:pt x="6786974" y="173629"/>
                  </a:lnTo>
                  <a:lnTo>
                    <a:pt x="6799360" y="218753"/>
                  </a:lnTo>
                  <a:lnTo>
                    <a:pt x="6803656" y="266700"/>
                  </a:lnTo>
                  <a:lnTo>
                    <a:pt x="6803656" y="666750"/>
                  </a:lnTo>
                  <a:lnTo>
                    <a:pt x="6803656" y="1333500"/>
                  </a:lnTo>
                  <a:lnTo>
                    <a:pt x="6799360" y="1381446"/>
                  </a:lnTo>
                  <a:lnTo>
                    <a:pt x="6786974" y="1426570"/>
                  </a:lnTo>
                  <a:lnTo>
                    <a:pt x="6767250" y="1468119"/>
                  </a:lnTo>
                  <a:lnTo>
                    <a:pt x="6740940" y="1505341"/>
                  </a:lnTo>
                  <a:lnTo>
                    <a:pt x="6708798" y="1537483"/>
                  </a:lnTo>
                  <a:lnTo>
                    <a:pt x="6671576" y="1563793"/>
                  </a:lnTo>
                  <a:lnTo>
                    <a:pt x="6630027" y="1583517"/>
                  </a:lnTo>
                  <a:lnTo>
                    <a:pt x="6584903" y="1595903"/>
                  </a:lnTo>
                  <a:lnTo>
                    <a:pt x="6536956" y="1600200"/>
                  </a:lnTo>
                  <a:lnTo>
                    <a:pt x="4981206" y="1600200"/>
                  </a:lnTo>
                  <a:lnTo>
                    <a:pt x="4200156" y="1600200"/>
                  </a:lnTo>
                  <a:lnTo>
                    <a:pt x="3946156" y="1600200"/>
                  </a:lnTo>
                  <a:lnTo>
                    <a:pt x="3898210" y="1595903"/>
                  </a:lnTo>
                  <a:lnTo>
                    <a:pt x="3853086" y="1583517"/>
                  </a:lnTo>
                  <a:lnTo>
                    <a:pt x="3811536" y="1563793"/>
                  </a:lnTo>
                  <a:lnTo>
                    <a:pt x="3774314" y="1537483"/>
                  </a:lnTo>
                  <a:lnTo>
                    <a:pt x="3742172" y="1505341"/>
                  </a:lnTo>
                  <a:lnTo>
                    <a:pt x="3715863" y="1468120"/>
                  </a:lnTo>
                  <a:lnTo>
                    <a:pt x="3696139" y="1426570"/>
                  </a:lnTo>
                  <a:lnTo>
                    <a:pt x="3683752" y="1381446"/>
                  </a:lnTo>
                  <a:lnTo>
                    <a:pt x="3679456" y="1333500"/>
                  </a:lnTo>
                  <a:lnTo>
                    <a:pt x="3679456" y="666750"/>
                  </a:lnTo>
                  <a:lnTo>
                    <a:pt x="0" y="360045"/>
                  </a:lnTo>
                  <a:lnTo>
                    <a:pt x="3679456" y="26670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80176" y="1311909"/>
            <a:ext cx="2874645" cy="12319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8500"/>
              </a:lnSpc>
              <a:spcBef>
                <a:spcPts val="140"/>
              </a:spcBef>
            </a:pPr>
            <a:r>
              <a:rPr sz="2000" spc="-40" dirty="0">
                <a:latin typeface="Arial Black"/>
                <a:cs typeface="Arial Black"/>
              </a:rPr>
              <a:t>Your</a:t>
            </a:r>
            <a:r>
              <a:rPr sz="2000" spc="-35" dirty="0"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Black"/>
                <a:cs typeface="Arial Black"/>
              </a:rPr>
              <a:t>FrontPage</a:t>
            </a:r>
            <a:r>
              <a:rPr sz="2000" spc="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is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the 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homepage </a:t>
            </a:r>
            <a:r>
              <a:rPr sz="2000" spc="-10" dirty="0">
                <a:latin typeface="Arial Black"/>
                <a:cs typeface="Arial Black"/>
              </a:rPr>
              <a:t>for 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your </a:t>
            </a:r>
            <a:r>
              <a:rPr sz="2000" dirty="0">
                <a:latin typeface="Arial Black"/>
                <a:cs typeface="Arial Black"/>
              </a:rPr>
              <a:t>wiki </a:t>
            </a:r>
            <a:r>
              <a:rPr sz="2000" spc="-65" dirty="0">
                <a:latin typeface="Arial Black"/>
                <a:cs typeface="Arial Black"/>
              </a:rPr>
              <a:t>To </a:t>
            </a:r>
            <a:r>
              <a:rPr sz="2000" dirty="0">
                <a:latin typeface="Arial Black"/>
                <a:cs typeface="Arial Black"/>
              </a:rPr>
              <a:t>edit the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pages</a:t>
            </a:r>
            <a:r>
              <a:rPr sz="2000" dirty="0">
                <a:latin typeface="Arial Black"/>
                <a:cs typeface="Arial Black"/>
              </a:rPr>
              <a:t> in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your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wiki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17567" y="5975879"/>
            <a:ext cx="2057400" cy="509270"/>
          </a:xfrm>
          <a:custGeom>
            <a:avLst/>
            <a:gdLst/>
            <a:ahLst/>
            <a:cxnLst/>
            <a:rect l="l" t="t" r="r" b="b"/>
            <a:pathLst>
              <a:path w="2057400" h="509270">
                <a:moveTo>
                  <a:pt x="1839981" y="155210"/>
                </a:moveTo>
                <a:lnTo>
                  <a:pt x="1830135" y="150483"/>
                </a:lnTo>
                <a:lnTo>
                  <a:pt x="1820646" y="145635"/>
                </a:lnTo>
                <a:lnTo>
                  <a:pt x="1811299" y="141005"/>
                </a:lnTo>
                <a:lnTo>
                  <a:pt x="1801881" y="136935"/>
                </a:lnTo>
                <a:lnTo>
                  <a:pt x="1792410" y="133515"/>
                </a:lnTo>
                <a:lnTo>
                  <a:pt x="1783069" y="130479"/>
                </a:lnTo>
                <a:lnTo>
                  <a:pt x="1773610" y="127522"/>
                </a:lnTo>
                <a:lnTo>
                  <a:pt x="1763781" y="124337"/>
                </a:lnTo>
                <a:lnTo>
                  <a:pt x="1750754" y="120690"/>
                </a:lnTo>
                <a:lnTo>
                  <a:pt x="1738048" y="118061"/>
                </a:lnTo>
                <a:lnTo>
                  <a:pt x="1725509" y="115602"/>
                </a:lnTo>
                <a:lnTo>
                  <a:pt x="1712981" y="112462"/>
                </a:lnTo>
                <a:lnTo>
                  <a:pt x="1701025" y="108103"/>
                </a:lnTo>
                <a:lnTo>
                  <a:pt x="1687153" y="102404"/>
                </a:lnTo>
                <a:lnTo>
                  <a:pt x="1673494" y="97143"/>
                </a:lnTo>
                <a:lnTo>
                  <a:pt x="1662181" y="94098"/>
                </a:lnTo>
                <a:lnTo>
                  <a:pt x="1644540" y="92227"/>
                </a:lnTo>
                <a:lnTo>
                  <a:pt x="1626494" y="91037"/>
                </a:lnTo>
                <a:lnTo>
                  <a:pt x="1608925" y="89848"/>
                </a:lnTo>
                <a:lnTo>
                  <a:pt x="1592712" y="87977"/>
                </a:lnTo>
                <a:lnTo>
                  <a:pt x="1581520" y="86309"/>
                </a:lnTo>
                <a:lnTo>
                  <a:pt x="1570424" y="84821"/>
                </a:lnTo>
                <a:lnTo>
                  <a:pt x="1559422" y="83380"/>
                </a:lnTo>
                <a:lnTo>
                  <a:pt x="1548516" y="81855"/>
                </a:lnTo>
                <a:lnTo>
                  <a:pt x="1537227" y="80265"/>
                </a:lnTo>
                <a:lnTo>
                  <a:pt x="1526212" y="78790"/>
                </a:lnTo>
                <a:lnTo>
                  <a:pt x="1484524" y="72876"/>
                </a:lnTo>
                <a:lnTo>
                  <a:pt x="1465712" y="69981"/>
                </a:lnTo>
                <a:lnTo>
                  <a:pt x="1451048" y="67903"/>
                </a:lnTo>
                <a:lnTo>
                  <a:pt x="1436788" y="66234"/>
                </a:lnTo>
                <a:lnTo>
                  <a:pt x="1422671" y="64909"/>
                </a:lnTo>
                <a:lnTo>
                  <a:pt x="1408435" y="63859"/>
                </a:lnTo>
                <a:lnTo>
                  <a:pt x="1371587" y="61098"/>
                </a:lnTo>
                <a:lnTo>
                  <a:pt x="1334537" y="57838"/>
                </a:lnTo>
                <a:lnTo>
                  <a:pt x="1298082" y="54528"/>
                </a:lnTo>
                <a:lnTo>
                  <a:pt x="1263020" y="51617"/>
                </a:lnTo>
                <a:lnTo>
                  <a:pt x="1237465" y="50196"/>
                </a:lnTo>
                <a:lnTo>
                  <a:pt x="1212125" y="49242"/>
                </a:lnTo>
                <a:lnTo>
                  <a:pt x="1186832" y="47945"/>
                </a:lnTo>
                <a:lnTo>
                  <a:pt x="1161420" y="45495"/>
                </a:lnTo>
                <a:lnTo>
                  <a:pt x="1139374" y="42976"/>
                </a:lnTo>
                <a:lnTo>
                  <a:pt x="1117542" y="41153"/>
                </a:lnTo>
                <a:lnTo>
                  <a:pt x="1095519" y="39971"/>
                </a:lnTo>
                <a:lnTo>
                  <a:pt x="1072901" y="39374"/>
                </a:lnTo>
                <a:lnTo>
                  <a:pt x="1035077" y="37702"/>
                </a:lnTo>
                <a:lnTo>
                  <a:pt x="997098" y="34402"/>
                </a:lnTo>
                <a:lnTo>
                  <a:pt x="960476" y="30530"/>
                </a:lnTo>
                <a:lnTo>
                  <a:pt x="926724" y="27144"/>
                </a:lnTo>
                <a:lnTo>
                  <a:pt x="909083" y="25544"/>
                </a:lnTo>
                <a:lnTo>
                  <a:pt x="891609" y="23931"/>
                </a:lnTo>
                <a:lnTo>
                  <a:pt x="874325" y="22393"/>
                </a:lnTo>
                <a:lnTo>
                  <a:pt x="857255" y="21022"/>
                </a:lnTo>
                <a:lnTo>
                  <a:pt x="825214" y="19602"/>
                </a:lnTo>
                <a:lnTo>
                  <a:pt x="793474" y="19154"/>
                </a:lnTo>
                <a:lnTo>
                  <a:pt x="761856" y="18199"/>
                </a:lnTo>
                <a:lnTo>
                  <a:pt x="730179" y="15256"/>
                </a:lnTo>
                <a:lnTo>
                  <a:pt x="719180" y="13512"/>
                </a:lnTo>
                <a:lnTo>
                  <a:pt x="707894" y="11561"/>
                </a:lnTo>
                <a:lnTo>
                  <a:pt x="696678" y="9838"/>
                </a:lnTo>
                <a:lnTo>
                  <a:pt x="639552" y="6305"/>
                </a:lnTo>
                <a:lnTo>
                  <a:pt x="591323" y="4011"/>
                </a:lnTo>
                <a:lnTo>
                  <a:pt x="541700" y="2076"/>
                </a:lnTo>
                <a:lnTo>
                  <a:pt x="491172" y="679"/>
                </a:lnTo>
                <a:lnTo>
                  <a:pt x="440233" y="0"/>
                </a:lnTo>
                <a:lnTo>
                  <a:pt x="389372" y="217"/>
                </a:lnTo>
                <a:lnTo>
                  <a:pt x="339083" y="1509"/>
                </a:lnTo>
                <a:lnTo>
                  <a:pt x="289855" y="4057"/>
                </a:lnTo>
                <a:lnTo>
                  <a:pt x="242181" y="8039"/>
                </a:lnTo>
                <a:lnTo>
                  <a:pt x="196552" y="13634"/>
                </a:lnTo>
                <a:lnTo>
                  <a:pt x="153459" y="21022"/>
                </a:lnTo>
                <a:lnTo>
                  <a:pt x="144217" y="22731"/>
                </a:lnTo>
                <a:lnTo>
                  <a:pt x="134906" y="24345"/>
                </a:lnTo>
                <a:lnTo>
                  <a:pt x="126951" y="25828"/>
                </a:lnTo>
                <a:lnTo>
                  <a:pt x="121773" y="27144"/>
                </a:lnTo>
                <a:lnTo>
                  <a:pt x="114424" y="28773"/>
                </a:lnTo>
                <a:lnTo>
                  <a:pt x="70381" y="47133"/>
                </a:lnTo>
                <a:lnTo>
                  <a:pt x="44528" y="74916"/>
                </a:lnTo>
                <a:lnTo>
                  <a:pt x="38982" y="81855"/>
                </a:lnTo>
                <a:lnTo>
                  <a:pt x="35095" y="86262"/>
                </a:lnTo>
                <a:lnTo>
                  <a:pt x="24618" y="85411"/>
                </a:lnTo>
                <a:lnTo>
                  <a:pt x="20262" y="94098"/>
                </a:lnTo>
                <a:lnTo>
                  <a:pt x="18032" y="101005"/>
                </a:lnTo>
                <a:lnTo>
                  <a:pt x="16764" y="109084"/>
                </a:lnTo>
                <a:lnTo>
                  <a:pt x="15624" y="117230"/>
                </a:lnTo>
                <a:lnTo>
                  <a:pt x="13772" y="124337"/>
                </a:lnTo>
                <a:lnTo>
                  <a:pt x="10318" y="133024"/>
                </a:lnTo>
                <a:lnTo>
                  <a:pt x="9695" y="139437"/>
                </a:lnTo>
                <a:lnTo>
                  <a:pt x="7295" y="148822"/>
                </a:lnTo>
                <a:lnTo>
                  <a:pt x="0" y="205379"/>
                </a:lnTo>
                <a:lnTo>
                  <a:pt x="258" y="226172"/>
                </a:lnTo>
                <a:lnTo>
                  <a:pt x="7295" y="264380"/>
                </a:lnTo>
                <a:lnTo>
                  <a:pt x="26757" y="302167"/>
                </a:lnTo>
                <a:lnTo>
                  <a:pt x="44325" y="317644"/>
                </a:lnTo>
                <a:lnTo>
                  <a:pt x="51936" y="324857"/>
                </a:lnTo>
                <a:lnTo>
                  <a:pt x="67267" y="339734"/>
                </a:lnTo>
                <a:lnTo>
                  <a:pt x="83782" y="353658"/>
                </a:lnTo>
                <a:lnTo>
                  <a:pt x="100215" y="366862"/>
                </a:lnTo>
                <a:lnTo>
                  <a:pt x="115296" y="379581"/>
                </a:lnTo>
                <a:lnTo>
                  <a:pt x="118582" y="383199"/>
                </a:lnTo>
                <a:lnTo>
                  <a:pt x="122878" y="388271"/>
                </a:lnTo>
                <a:lnTo>
                  <a:pt x="128155" y="393587"/>
                </a:lnTo>
                <a:lnTo>
                  <a:pt x="134384" y="397933"/>
                </a:lnTo>
                <a:lnTo>
                  <a:pt x="143499" y="401500"/>
                </a:lnTo>
                <a:lnTo>
                  <a:pt x="153050" y="403892"/>
                </a:lnTo>
                <a:lnTo>
                  <a:pt x="162805" y="406366"/>
                </a:lnTo>
                <a:lnTo>
                  <a:pt x="172535" y="410176"/>
                </a:lnTo>
                <a:lnTo>
                  <a:pt x="175024" y="411446"/>
                </a:lnTo>
                <a:lnTo>
                  <a:pt x="185006" y="413300"/>
                </a:lnTo>
                <a:lnTo>
                  <a:pt x="191623" y="416297"/>
                </a:lnTo>
                <a:lnTo>
                  <a:pt x="195232" y="419364"/>
                </a:lnTo>
                <a:lnTo>
                  <a:pt x="200475" y="424900"/>
                </a:lnTo>
                <a:lnTo>
                  <a:pt x="206060" y="430633"/>
                </a:lnTo>
                <a:lnTo>
                  <a:pt x="242016" y="446536"/>
                </a:lnTo>
                <a:lnTo>
                  <a:pt x="251055" y="449674"/>
                </a:lnTo>
                <a:lnTo>
                  <a:pt x="260412" y="452818"/>
                </a:lnTo>
                <a:lnTo>
                  <a:pt x="270113" y="455792"/>
                </a:lnTo>
                <a:lnTo>
                  <a:pt x="280180" y="458423"/>
                </a:lnTo>
                <a:lnTo>
                  <a:pt x="290335" y="461377"/>
                </a:lnTo>
                <a:lnTo>
                  <a:pt x="302048" y="465389"/>
                </a:lnTo>
                <a:lnTo>
                  <a:pt x="312368" y="469067"/>
                </a:lnTo>
                <a:lnTo>
                  <a:pt x="318343" y="471021"/>
                </a:lnTo>
                <a:lnTo>
                  <a:pt x="333848" y="473651"/>
                </a:lnTo>
                <a:lnTo>
                  <a:pt x="349805" y="475112"/>
                </a:lnTo>
                <a:lnTo>
                  <a:pt x="365871" y="475967"/>
                </a:lnTo>
                <a:lnTo>
                  <a:pt x="381704" y="476774"/>
                </a:lnTo>
                <a:lnTo>
                  <a:pt x="400511" y="479147"/>
                </a:lnTo>
                <a:lnTo>
                  <a:pt x="419085" y="482988"/>
                </a:lnTo>
                <a:lnTo>
                  <a:pt x="436427" y="486872"/>
                </a:lnTo>
                <a:lnTo>
                  <a:pt x="451541" y="489373"/>
                </a:lnTo>
                <a:lnTo>
                  <a:pt x="502443" y="492965"/>
                </a:lnTo>
                <a:lnTo>
                  <a:pt x="552697" y="495139"/>
                </a:lnTo>
                <a:lnTo>
                  <a:pt x="603331" y="497092"/>
                </a:lnTo>
                <a:lnTo>
                  <a:pt x="654073" y="498622"/>
                </a:lnTo>
                <a:lnTo>
                  <a:pt x="704895" y="499776"/>
                </a:lnTo>
                <a:lnTo>
                  <a:pt x="755771" y="500603"/>
                </a:lnTo>
                <a:lnTo>
                  <a:pt x="806673" y="501152"/>
                </a:lnTo>
                <a:lnTo>
                  <a:pt x="857573" y="501471"/>
                </a:lnTo>
                <a:lnTo>
                  <a:pt x="908444" y="501608"/>
                </a:lnTo>
                <a:lnTo>
                  <a:pt x="959260" y="501612"/>
                </a:lnTo>
                <a:lnTo>
                  <a:pt x="1009993" y="501531"/>
                </a:lnTo>
                <a:lnTo>
                  <a:pt x="1060615" y="501413"/>
                </a:lnTo>
                <a:lnTo>
                  <a:pt x="1111100" y="501306"/>
                </a:lnTo>
                <a:lnTo>
                  <a:pt x="1161420" y="501260"/>
                </a:lnTo>
                <a:lnTo>
                  <a:pt x="1210788" y="501703"/>
                </a:lnTo>
                <a:lnTo>
                  <a:pt x="1261020" y="502842"/>
                </a:lnTo>
                <a:lnTo>
                  <a:pt x="1311903" y="504389"/>
                </a:lnTo>
                <a:lnTo>
                  <a:pt x="1363223" y="506058"/>
                </a:lnTo>
                <a:lnTo>
                  <a:pt x="1414765" y="507562"/>
                </a:lnTo>
                <a:lnTo>
                  <a:pt x="1466316" y="508613"/>
                </a:lnTo>
                <a:lnTo>
                  <a:pt x="1517659" y="508926"/>
                </a:lnTo>
                <a:lnTo>
                  <a:pt x="1568582" y="508214"/>
                </a:lnTo>
                <a:lnTo>
                  <a:pt x="1618870" y="506189"/>
                </a:lnTo>
                <a:lnTo>
                  <a:pt x="1668309" y="502565"/>
                </a:lnTo>
                <a:lnTo>
                  <a:pt x="1716684" y="497056"/>
                </a:lnTo>
                <a:lnTo>
                  <a:pt x="1763781" y="489373"/>
                </a:lnTo>
                <a:lnTo>
                  <a:pt x="1806804" y="480654"/>
                </a:lnTo>
                <a:lnTo>
                  <a:pt x="1845569" y="467870"/>
                </a:lnTo>
                <a:lnTo>
                  <a:pt x="1858400" y="462942"/>
                </a:lnTo>
                <a:lnTo>
                  <a:pt x="1871350" y="458423"/>
                </a:lnTo>
                <a:lnTo>
                  <a:pt x="1879044" y="456722"/>
                </a:lnTo>
                <a:lnTo>
                  <a:pt x="1887368" y="455673"/>
                </a:lnTo>
                <a:lnTo>
                  <a:pt x="1895621" y="454558"/>
                </a:lnTo>
                <a:lnTo>
                  <a:pt x="1903100" y="452657"/>
                </a:lnTo>
                <a:lnTo>
                  <a:pt x="1910810" y="449918"/>
                </a:lnTo>
                <a:lnTo>
                  <a:pt x="1919055" y="447068"/>
                </a:lnTo>
                <a:lnTo>
                  <a:pt x="1927228" y="444044"/>
                </a:lnTo>
                <a:lnTo>
                  <a:pt x="1934723" y="440783"/>
                </a:lnTo>
                <a:lnTo>
                  <a:pt x="1942177" y="437255"/>
                </a:lnTo>
                <a:lnTo>
                  <a:pt x="1948249" y="434460"/>
                </a:lnTo>
                <a:lnTo>
                  <a:pt x="1984432" y="409816"/>
                </a:lnTo>
                <a:lnTo>
                  <a:pt x="1992000" y="404054"/>
                </a:lnTo>
                <a:lnTo>
                  <a:pt x="2023623" y="379581"/>
                </a:lnTo>
                <a:lnTo>
                  <a:pt x="2049277" y="349343"/>
                </a:lnTo>
                <a:lnTo>
                  <a:pt x="2057243" y="308423"/>
                </a:lnTo>
                <a:lnTo>
                  <a:pt x="2056326" y="290427"/>
                </a:lnTo>
                <a:lnTo>
                  <a:pt x="2045906" y="251254"/>
                </a:lnTo>
                <a:lnTo>
                  <a:pt x="2035401" y="235520"/>
                </a:lnTo>
                <a:lnTo>
                  <a:pt x="2030100" y="227664"/>
                </a:lnTo>
                <a:lnTo>
                  <a:pt x="2026957" y="221717"/>
                </a:lnTo>
                <a:lnTo>
                  <a:pt x="2024290" y="215451"/>
                </a:lnTo>
                <a:lnTo>
                  <a:pt x="2021385" y="209260"/>
                </a:lnTo>
                <a:lnTo>
                  <a:pt x="1992185" y="181455"/>
                </a:lnTo>
                <a:lnTo>
                  <a:pt x="1979600" y="176124"/>
                </a:lnTo>
                <a:lnTo>
                  <a:pt x="1972950" y="172940"/>
                </a:lnTo>
                <a:lnTo>
                  <a:pt x="1965076" y="168711"/>
                </a:lnTo>
                <a:lnTo>
                  <a:pt x="1960504" y="170171"/>
                </a:lnTo>
                <a:lnTo>
                  <a:pt x="1953773" y="167174"/>
                </a:lnTo>
                <a:lnTo>
                  <a:pt x="1913105" y="152885"/>
                </a:lnTo>
                <a:lnTo>
                  <a:pt x="1869163" y="147537"/>
                </a:lnTo>
                <a:lnTo>
                  <a:pt x="1854523" y="146114"/>
                </a:lnTo>
                <a:lnTo>
                  <a:pt x="1840454" y="144515"/>
                </a:lnTo>
                <a:lnTo>
                  <a:pt x="1827408" y="142701"/>
                </a:lnTo>
                <a:lnTo>
                  <a:pt x="1819280" y="141418"/>
                </a:lnTo>
                <a:lnTo>
                  <a:pt x="1816486" y="138612"/>
                </a:lnTo>
                <a:lnTo>
                  <a:pt x="1808358" y="136935"/>
                </a:lnTo>
                <a:lnTo>
                  <a:pt x="1798315" y="135250"/>
                </a:lnTo>
                <a:lnTo>
                  <a:pt x="1789070" y="134111"/>
                </a:lnTo>
                <a:lnTo>
                  <a:pt x="1779944" y="132765"/>
                </a:lnTo>
                <a:lnTo>
                  <a:pt x="1770258" y="130458"/>
                </a:lnTo>
                <a:lnTo>
                  <a:pt x="1761243" y="127370"/>
                </a:lnTo>
                <a:lnTo>
                  <a:pt x="1752812" y="123988"/>
                </a:lnTo>
                <a:lnTo>
                  <a:pt x="1745166" y="120871"/>
                </a:lnTo>
                <a:lnTo>
                  <a:pt x="1738508" y="118584"/>
                </a:lnTo>
                <a:lnTo>
                  <a:pt x="1731805" y="116911"/>
                </a:lnTo>
                <a:lnTo>
                  <a:pt x="1725554" y="115585"/>
                </a:lnTo>
                <a:lnTo>
                  <a:pt x="1719399" y="114228"/>
                </a:lnTo>
                <a:lnTo>
                  <a:pt x="1712981" y="112462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999" y="1454810"/>
              <a:ext cx="8229600" cy="46411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15428" y="2186177"/>
              <a:ext cx="553085" cy="589280"/>
            </a:xfrm>
            <a:custGeom>
              <a:avLst/>
              <a:gdLst/>
              <a:ahLst/>
              <a:cxnLst/>
              <a:rect l="l" t="t" r="r" b="b"/>
              <a:pathLst>
                <a:path w="553084" h="589280">
                  <a:moveTo>
                    <a:pt x="436245" y="0"/>
                  </a:moveTo>
                  <a:lnTo>
                    <a:pt x="58420" y="419862"/>
                  </a:lnTo>
                  <a:lnTo>
                    <a:pt x="0" y="367284"/>
                  </a:lnTo>
                  <a:lnTo>
                    <a:pt x="11684" y="589152"/>
                  </a:lnTo>
                  <a:lnTo>
                    <a:pt x="233552" y="577469"/>
                  </a:lnTo>
                  <a:lnTo>
                    <a:pt x="175132" y="524891"/>
                  </a:lnTo>
                  <a:lnTo>
                    <a:pt x="552957" y="105029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15428" y="2186177"/>
              <a:ext cx="553085" cy="589280"/>
            </a:xfrm>
            <a:custGeom>
              <a:avLst/>
              <a:gdLst/>
              <a:ahLst/>
              <a:cxnLst/>
              <a:rect l="l" t="t" r="r" b="b"/>
              <a:pathLst>
                <a:path w="553084" h="589280">
                  <a:moveTo>
                    <a:pt x="0" y="367284"/>
                  </a:moveTo>
                  <a:lnTo>
                    <a:pt x="58420" y="419862"/>
                  </a:lnTo>
                  <a:lnTo>
                    <a:pt x="436245" y="0"/>
                  </a:lnTo>
                  <a:lnTo>
                    <a:pt x="552957" y="105029"/>
                  </a:lnTo>
                  <a:lnTo>
                    <a:pt x="175132" y="524891"/>
                  </a:lnTo>
                  <a:lnTo>
                    <a:pt x="233552" y="577469"/>
                  </a:lnTo>
                  <a:lnTo>
                    <a:pt x="11684" y="589152"/>
                  </a:lnTo>
                  <a:lnTo>
                    <a:pt x="0" y="367284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199" y="2971799"/>
              <a:ext cx="3442715" cy="6096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19624" y="2943224"/>
              <a:ext cx="3500120" cy="666750"/>
            </a:xfrm>
            <a:custGeom>
              <a:avLst/>
              <a:gdLst/>
              <a:ahLst/>
              <a:cxnLst/>
              <a:rect l="l" t="t" r="r" b="b"/>
              <a:pathLst>
                <a:path w="3500120" h="666750">
                  <a:moveTo>
                    <a:pt x="0" y="666750"/>
                  </a:moveTo>
                  <a:lnTo>
                    <a:pt x="3499865" y="666750"/>
                  </a:lnTo>
                  <a:lnTo>
                    <a:pt x="3499865" y="0"/>
                  </a:lnTo>
                  <a:lnTo>
                    <a:pt x="0" y="0"/>
                  </a:lnTo>
                  <a:lnTo>
                    <a:pt x="0" y="6667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9199" y="3656457"/>
              <a:ext cx="3853815" cy="2287270"/>
            </a:xfrm>
            <a:custGeom>
              <a:avLst/>
              <a:gdLst/>
              <a:ahLst/>
              <a:cxnLst/>
              <a:rect l="l" t="t" r="r" b="b"/>
              <a:pathLst>
                <a:path w="3853815" h="2287270">
                  <a:moveTo>
                    <a:pt x="2324100" y="1144143"/>
                  </a:moveTo>
                  <a:lnTo>
                    <a:pt x="190500" y="1144143"/>
                  </a:lnTo>
                  <a:lnTo>
                    <a:pt x="146837" y="1149177"/>
                  </a:lnTo>
                  <a:lnTo>
                    <a:pt x="106746" y="1163515"/>
                  </a:lnTo>
                  <a:lnTo>
                    <a:pt x="71374" y="1186010"/>
                  </a:lnTo>
                  <a:lnTo>
                    <a:pt x="41867" y="1215517"/>
                  </a:lnTo>
                  <a:lnTo>
                    <a:pt x="19372" y="1250889"/>
                  </a:lnTo>
                  <a:lnTo>
                    <a:pt x="5034" y="1290980"/>
                  </a:lnTo>
                  <a:lnTo>
                    <a:pt x="0" y="1334643"/>
                  </a:lnTo>
                  <a:lnTo>
                    <a:pt x="0" y="2096643"/>
                  </a:lnTo>
                  <a:lnTo>
                    <a:pt x="5034" y="2140321"/>
                  </a:lnTo>
                  <a:lnTo>
                    <a:pt x="19372" y="2180418"/>
                  </a:lnTo>
                  <a:lnTo>
                    <a:pt x="41867" y="2215789"/>
                  </a:lnTo>
                  <a:lnTo>
                    <a:pt x="71374" y="2245291"/>
                  </a:lnTo>
                  <a:lnTo>
                    <a:pt x="106746" y="2267779"/>
                  </a:lnTo>
                  <a:lnTo>
                    <a:pt x="146837" y="2282111"/>
                  </a:lnTo>
                  <a:lnTo>
                    <a:pt x="190500" y="2287143"/>
                  </a:lnTo>
                  <a:lnTo>
                    <a:pt x="2324100" y="2287143"/>
                  </a:lnTo>
                  <a:lnTo>
                    <a:pt x="2367762" y="2282111"/>
                  </a:lnTo>
                  <a:lnTo>
                    <a:pt x="2407853" y="2267779"/>
                  </a:lnTo>
                  <a:lnTo>
                    <a:pt x="2443225" y="2245291"/>
                  </a:lnTo>
                  <a:lnTo>
                    <a:pt x="2472732" y="2215789"/>
                  </a:lnTo>
                  <a:lnTo>
                    <a:pt x="2495227" y="2180418"/>
                  </a:lnTo>
                  <a:lnTo>
                    <a:pt x="2509565" y="2140321"/>
                  </a:lnTo>
                  <a:lnTo>
                    <a:pt x="2514600" y="2096643"/>
                  </a:lnTo>
                  <a:lnTo>
                    <a:pt x="2514600" y="1334643"/>
                  </a:lnTo>
                  <a:lnTo>
                    <a:pt x="2509565" y="1290980"/>
                  </a:lnTo>
                  <a:lnTo>
                    <a:pt x="2495227" y="1250889"/>
                  </a:lnTo>
                  <a:lnTo>
                    <a:pt x="2472732" y="1215517"/>
                  </a:lnTo>
                  <a:lnTo>
                    <a:pt x="2443225" y="1186010"/>
                  </a:lnTo>
                  <a:lnTo>
                    <a:pt x="2407853" y="1163515"/>
                  </a:lnTo>
                  <a:lnTo>
                    <a:pt x="2367762" y="1149177"/>
                  </a:lnTo>
                  <a:lnTo>
                    <a:pt x="2324100" y="1144143"/>
                  </a:lnTo>
                  <a:close/>
                </a:path>
                <a:path w="3853815" h="2287270">
                  <a:moveTo>
                    <a:pt x="3853688" y="0"/>
                  </a:moveTo>
                  <a:lnTo>
                    <a:pt x="1466850" y="1144143"/>
                  </a:lnTo>
                  <a:lnTo>
                    <a:pt x="2095500" y="1144143"/>
                  </a:lnTo>
                  <a:lnTo>
                    <a:pt x="3853688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19199" y="3656457"/>
              <a:ext cx="3853815" cy="2287270"/>
            </a:xfrm>
            <a:custGeom>
              <a:avLst/>
              <a:gdLst/>
              <a:ahLst/>
              <a:cxnLst/>
              <a:rect l="l" t="t" r="r" b="b"/>
              <a:pathLst>
                <a:path w="3853815" h="2287270">
                  <a:moveTo>
                    <a:pt x="0" y="1334643"/>
                  </a:moveTo>
                  <a:lnTo>
                    <a:pt x="5034" y="1290980"/>
                  </a:lnTo>
                  <a:lnTo>
                    <a:pt x="19372" y="1250889"/>
                  </a:lnTo>
                  <a:lnTo>
                    <a:pt x="41867" y="1215517"/>
                  </a:lnTo>
                  <a:lnTo>
                    <a:pt x="71374" y="1186010"/>
                  </a:lnTo>
                  <a:lnTo>
                    <a:pt x="106746" y="1163515"/>
                  </a:lnTo>
                  <a:lnTo>
                    <a:pt x="146837" y="1149177"/>
                  </a:lnTo>
                  <a:lnTo>
                    <a:pt x="190500" y="1144143"/>
                  </a:lnTo>
                  <a:lnTo>
                    <a:pt x="1466850" y="1144143"/>
                  </a:lnTo>
                  <a:lnTo>
                    <a:pt x="3853688" y="0"/>
                  </a:lnTo>
                  <a:lnTo>
                    <a:pt x="2095500" y="1144143"/>
                  </a:lnTo>
                  <a:lnTo>
                    <a:pt x="2324100" y="1144143"/>
                  </a:lnTo>
                  <a:lnTo>
                    <a:pt x="2367762" y="1149177"/>
                  </a:lnTo>
                  <a:lnTo>
                    <a:pt x="2407853" y="1163515"/>
                  </a:lnTo>
                  <a:lnTo>
                    <a:pt x="2443225" y="1186010"/>
                  </a:lnTo>
                  <a:lnTo>
                    <a:pt x="2472732" y="1215517"/>
                  </a:lnTo>
                  <a:lnTo>
                    <a:pt x="2495227" y="1250889"/>
                  </a:lnTo>
                  <a:lnTo>
                    <a:pt x="2509565" y="1290980"/>
                  </a:lnTo>
                  <a:lnTo>
                    <a:pt x="2514600" y="1334643"/>
                  </a:lnTo>
                  <a:lnTo>
                    <a:pt x="2514600" y="1620393"/>
                  </a:lnTo>
                  <a:lnTo>
                    <a:pt x="2514600" y="2096643"/>
                  </a:lnTo>
                  <a:lnTo>
                    <a:pt x="2509565" y="2140321"/>
                  </a:lnTo>
                  <a:lnTo>
                    <a:pt x="2495227" y="2180418"/>
                  </a:lnTo>
                  <a:lnTo>
                    <a:pt x="2472732" y="2215789"/>
                  </a:lnTo>
                  <a:lnTo>
                    <a:pt x="2443225" y="2245291"/>
                  </a:lnTo>
                  <a:lnTo>
                    <a:pt x="2407853" y="2267779"/>
                  </a:lnTo>
                  <a:lnTo>
                    <a:pt x="2367762" y="2282111"/>
                  </a:lnTo>
                  <a:lnTo>
                    <a:pt x="2324100" y="2287143"/>
                  </a:lnTo>
                  <a:lnTo>
                    <a:pt x="2095500" y="2287143"/>
                  </a:lnTo>
                  <a:lnTo>
                    <a:pt x="1466850" y="2287143"/>
                  </a:lnTo>
                  <a:lnTo>
                    <a:pt x="190500" y="2287143"/>
                  </a:lnTo>
                  <a:lnTo>
                    <a:pt x="146837" y="2282111"/>
                  </a:lnTo>
                  <a:lnTo>
                    <a:pt x="106746" y="2267779"/>
                  </a:lnTo>
                  <a:lnTo>
                    <a:pt x="71374" y="2245291"/>
                  </a:lnTo>
                  <a:lnTo>
                    <a:pt x="41867" y="2215789"/>
                  </a:lnTo>
                  <a:lnTo>
                    <a:pt x="19372" y="2180418"/>
                  </a:lnTo>
                  <a:lnTo>
                    <a:pt x="5034" y="2140321"/>
                  </a:lnTo>
                  <a:lnTo>
                    <a:pt x="0" y="2096643"/>
                  </a:lnTo>
                  <a:lnTo>
                    <a:pt x="0" y="1620393"/>
                  </a:lnTo>
                  <a:lnTo>
                    <a:pt x="0" y="1334643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77972" y="4791533"/>
            <a:ext cx="1845310" cy="11068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ct val="97800"/>
              </a:lnSpc>
              <a:spcBef>
                <a:spcPts val="165"/>
              </a:spcBef>
            </a:pPr>
            <a:r>
              <a:rPr sz="2400" spc="-70" dirty="0">
                <a:latin typeface="Arial Black"/>
                <a:cs typeface="Arial Black"/>
              </a:rPr>
              <a:t>You </a:t>
            </a:r>
            <a:r>
              <a:rPr sz="2400" spc="-5" dirty="0">
                <a:latin typeface="Arial Black"/>
                <a:cs typeface="Arial Black"/>
              </a:rPr>
              <a:t>should </a:t>
            </a:r>
            <a:r>
              <a:rPr sz="2400" spc="-79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see </a:t>
            </a:r>
            <a:r>
              <a:rPr sz="2400" spc="-15" dirty="0">
                <a:latin typeface="Arial Black"/>
                <a:cs typeface="Arial Black"/>
              </a:rPr>
              <a:t>your 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name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92089" y="1676008"/>
            <a:ext cx="706120" cy="454659"/>
          </a:xfrm>
          <a:custGeom>
            <a:avLst/>
            <a:gdLst/>
            <a:ahLst/>
            <a:cxnLst/>
            <a:rect l="l" t="t" r="r" b="b"/>
            <a:pathLst>
              <a:path w="706120" h="454660">
                <a:moveTo>
                  <a:pt x="705629" y="170064"/>
                </a:moveTo>
                <a:lnTo>
                  <a:pt x="703992" y="163485"/>
                </a:lnTo>
                <a:lnTo>
                  <a:pt x="702915" y="157062"/>
                </a:lnTo>
                <a:lnTo>
                  <a:pt x="701575" y="150758"/>
                </a:lnTo>
                <a:lnTo>
                  <a:pt x="680102" y="119264"/>
                </a:lnTo>
                <a:lnTo>
                  <a:pt x="674947" y="112846"/>
                </a:lnTo>
                <a:lnTo>
                  <a:pt x="669911" y="105833"/>
                </a:lnTo>
                <a:lnTo>
                  <a:pt x="665208" y="99154"/>
                </a:lnTo>
                <a:lnTo>
                  <a:pt x="661052" y="93737"/>
                </a:lnTo>
                <a:lnTo>
                  <a:pt x="654038" y="86135"/>
                </a:lnTo>
                <a:lnTo>
                  <a:pt x="646177" y="78354"/>
                </a:lnTo>
                <a:lnTo>
                  <a:pt x="637817" y="70359"/>
                </a:lnTo>
                <a:lnTo>
                  <a:pt x="629302" y="62114"/>
                </a:lnTo>
                <a:lnTo>
                  <a:pt x="590917" y="39841"/>
                </a:lnTo>
                <a:lnTo>
                  <a:pt x="584023" y="38525"/>
                </a:lnTo>
                <a:lnTo>
                  <a:pt x="578629" y="36460"/>
                </a:lnTo>
                <a:lnTo>
                  <a:pt x="567144" y="29548"/>
                </a:lnTo>
                <a:lnTo>
                  <a:pt x="558754" y="26030"/>
                </a:lnTo>
                <a:lnTo>
                  <a:pt x="549126" y="24583"/>
                </a:lnTo>
                <a:lnTo>
                  <a:pt x="533925" y="23887"/>
                </a:lnTo>
                <a:lnTo>
                  <a:pt x="514754" y="23345"/>
                </a:lnTo>
                <a:lnTo>
                  <a:pt x="495619" y="22601"/>
                </a:lnTo>
                <a:lnTo>
                  <a:pt x="476650" y="20976"/>
                </a:lnTo>
                <a:lnTo>
                  <a:pt x="457979" y="17791"/>
                </a:lnTo>
                <a:lnTo>
                  <a:pt x="448490" y="16011"/>
                </a:lnTo>
                <a:lnTo>
                  <a:pt x="438929" y="14600"/>
                </a:lnTo>
                <a:lnTo>
                  <a:pt x="429369" y="13165"/>
                </a:lnTo>
                <a:lnTo>
                  <a:pt x="419879" y="11314"/>
                </a:lnTo>
                <a:lnTo>
                  <a:pt x="409394" y="9034"/>
                </a:lnTo>
                <a:lnTo>
                  <a:pt x="398766" y="7075"/>
                </a:lnTo>
                <a:lnTo>
                  <a:pt x="387518" y="5617"/>
                </a:lnTo>
                <a:lnTo>
                  <a:pt x="375175" y="4837"/>
                </a:lnTo>
                <a:lnTo>
                  <a:pt x="330699" y="2852"/>
                </a:lnTo>
                <a:lnTo>
                  <a:pt x="283077" y="606"/>
                </a:lnTo>
                <a:lnTo>
                  <a:pt x="234833" y="0"/>
                </a:lnTo>
                <a:lnTo>
                  <a:pt x="188491" y="2935"/>
                </a:lnTo>
                <a:lnTo>
                  <a:pt x="146575" y="11314"/>
                </a:lnTo>
                <a:lnTo>
                  <a:pt x="108475" y="30364"/>
                </a:lnTo>
                <a:lnTo>
                  <a:pt x="99764" y="35591"/>
                </a:lnTo>
                <a:lnTo>
                  <a:pt x="65105" y="60717"/>
                </a:lnTo>
                <a:lnTo>
                  <a:pt x="58009" y="68095"/>
                </a:lnTo>
                <a:lnTo>
                  <a:pt x="51579" y="74687"/>
                </a:lnTo>
                <a:lnTo>
                  <a:pt x="25925" y="106310"/>
                </a:lnTo>
                <a:lnTo>
                  <a:pt x="23104" y="111890"/>
                </a:lnTo>
                <a:lnTo>
                  <a:pt x="19353" y="119137"/>
                </a:lnTo>
                <a:lnTo>
                  <a:pt x="15746" y="126384"/>
                </a:lnTo>
                <a:lnTo>
                  <a:pt x="13352" y="131964"/>
                </a:lnTo>
                <a:lnTo>
                  <a:pt x="11376" y="139923"/>
                </a:lnTo>
                <a:lnTo>
                  <a:pt x="10114" y="147918"/>
                </a:lnTo>
                <a:lnTo>
                  <a:pt x="8852" y="155842"/>
                </a:lnTo>
                <a:lnTo>
                  <a:pt x="6875" y="163587"/>
                </a:lnTo>
                <a:lnTo>
                  <a:pt x="4137" y="173042"/>
                </a:lnTo>
                <a:lnTo>
                  <a:pt x="2399" y="181795"/>
                </a:lnTo>
                <a:lnTo>
                  <a:pt x="1375" y="191001"/>
                </a:lnTo>
                <a:lnTo>
                  <a:pt x="779" y="201814"/>
                </a:lnTo>
                <a:lnTo>
                  <a:pt x="0" y="229182"/>
                </a:lnTo>
                <a:lnTo>
                  <a:pt x="160" y="256551"/>
                </a:lnTo>
                <a:lnTo>
                  <a:pt x="6875" y="309764"/>
                </a:lnTo>
                <a:lnTo>
                  <a:pt x="25925" y="347864"/>
                </a:lnTo>
                <a:lnTo>
                  <a:pt x="51579" y="379614"/>
                </a:lnTo>
                <a:lnTo>
                  <a:pt x="83919" y="401861"/>
                </a:lnTo>
                <a:lnTo>
                  <a:pt x="92743" y="404807"/>
                </a:lnTo>
                <a:lnTo>
                  <a:pt x="101496" y="407826"/>
                </a:lnTo>
                <a:lnTo>
                  <a:pt x="108475" y="411237"/>
                </a:lnTo>
                <a:lnTo>
                  <a:pt x="115476" y="415114"/>
                </a:lnTo>
                <a:lnTo>
                  <a:pt x="122953" y="417968"/>
                </a:lnTo>
                <a:lnTo>
                  <a:pt x="131192" y="420631"/>
                </a:lnTo>
                <a:lnTo>
                  <a:pt x="140479" y="423937"/>
                </a:lnTo>
                <a:lnTo>
                  <a:pt x="151387" y="428931"/>
                </a:lnTo>
                <a:lnTo>
                  <a:pt x="162307" y="434557"/>
                </a:lnTo>
                <a:lnTo>
                  <a:pt x="173394" y="439635"/>
                </a:lnTo>
                <a:lnTo>
                  <a:pt x="220057" y="448344"/>
                </a:lnTo>
                <a:lnTo>
                  <a:pt x="279588" y="453292"/>
                </a:lnTo>
                <a:lnTo>
                  <a:pt x="335869" y="454560"/>
                </a:lnTo>
                <a:lnTo>
                  <a:pt x="391292" y="451660"/>
                </a:lnTo>
                <a:lnTo>
                  <a:pt x="438929" y="442987"/>
                </a:lnTo>
                <a:lnTo>
                  <a:pt x="448490" y="440469"/>
                </a:lnTo>
                <a:lnTo>
                  <a:pt x="458360" y="437986"/>
                </a:lnTo>
                <a:lnTo>
                  <a:pt x="468040" y="434861"/>
                </a:lnTo>
                <a:lnTo>
                  <a:pt x="477029" y="430414"/>
                </a:lnTo>
                <a:lnTo>
                  <a:pt x="489521" y="423333"/>
                </a:lnTo>
                <a:lnTo>
                  <a:pt x="501810" y="417587"/>
                </a:lnTo>
                <a:lnTo>
                  <a:pt x="536700" y="399628"/>
                </a:lnTo>
                <a:lnTo>
                  <a:pt x="571660" y="376613"/>
                </a:lnTo>
                <a:lnTo>
                  <a:pt x="578258" y="371357"/>
                </a:lnTo>
                <a:lnTo>
                  <a:pt x="584725" y="367041"/>
                </a:lnTo>
                <a:lnTo>
                  <a:pt x="594602" y="361651"/>
                </a:lnTo>
                <a:lnTo>
                  <a:pt x="603061" y="357166"/>
                </a:lnTo>
                <a:lnTo>
                  <a:pt x="610354" y="352825"/>
                </a:lnTo>
                <a:lnTo>
                  <a:pt x="616729" y="347864"/>
                </a:lnTo>
                <a:lnTo>
                  <a:pt x="622256" y="342601"/>
                </a:lnTo>
                <a:lnTo>
                  <a:pt x="627413" y="337291"/>
                </a:lnTo>
                <a:lnTo>
                  <a:pt x="631928" y="332505"/>
                </a:lnTo>
                <a:lnTo>
                  <a:pt x="635525" y="328814"/>
                </a:lnTo>
                <a:lnTo>
                  <a:pt x="641074" y="323301"/>
                </a:lnTo>
                <a:lnTo>
                  <a:pt x="646289" y="318050"/>
                </a:lnTo>
                <a:lnTo>
                  <a:pt x="650884" y="313419"/>
                </a:lnTo>
                <a:lnTo>
                  <a:pt x="654575" y="309764"/>
                </a:lnTo>
                <a:lnTo>
                  <a:pt x="660064" y="305591"/>
                </a:lnTo>
                <a:lnTo>
                  <a:pt x="668101" y="300286"/>
                </a:lnTo>
                <a:lnTo>
                  <a:pt x="675757" y="294958"/>
                </a:lnTo>
                <a:lnTo>
                  <a:pt x="686579" y="258964"/>
                </a:lnTo>
                <a:lnTo>
                  <a:pt x="689187" y="249076"/>
                </a:lnTo>
                <a:lnTo>
                  <a:pt x="692675" y="241866"/>
                </a:lnTo>
                <a:lnTo>
                  <a:pt x="696259" y="235300"/>
                </a:lnTo>
                <a:lnTo>
                  <a:pt x="699152" y="227341"/>
                </a:lnTo>
                <a:lnTo>
                  <a:pt x="701159" y="207753"/>
                </a:lnTo>
                <a:lnTo>
                  <a:pt x="699200" y="187701"/>
                </a:lnTo>
                <a:lnTo>
                  <a:pt x="695598" y="168387"/>
                </a:lnTo>
                <a:lnTo>
                  <a:pt x="692675" y="151014"/>
                </a:lnTo>
                <a:lnTo>
                  <a:pt x="691532" y="140473"/>
                </a:lnTo>
                <a:lnTo>
                  <a:pt x="687849" y="135393"/>
                </a:lnTo>
                <a:lnTo>
                  <a:pt x="686579" y="131964"/>
                </a:lnTo>
                <a:lnTo>
                  <a:pt x="683277" y="123201"/>
                </a:lnTo>
                <a:lnTo>
                  <a:pt x="675530" y="116343"/>
                </a:lnTo>
                <a:lnTo>
                  <a:pt x="673625" y="112787"/>
                </a:lnTo>
                <a:lnTo>
                  <a:pt x="673625" y="110628"/>
                </a:lnTo>
                <a:lnTo>
                  <a:pt x="673625" y="108469"/>
                </a:lnTo>
                <a:lnTo>
                  <a:pt x="673625" y="10631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0939" y="1459737"/>
            <a:ext cx="4827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GPS</a:t>
            </a:r>
            <a:r>
              <a:rPr sz="2800" spc="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Arial Black"/>
                <a:cs typeface="Arial Black"/>
              </a:rPr>
              <a:t>for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Arial Black"/>
                <a:cs typeface="Arial Black"/>
              </a:rPr>
              <a:t>Today’s</a:t>
            </a:r>
            <a:r>
              <a:rPr sz="2800" spc="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Session: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0939" y="2196211"/>
            <a:ext cx="611759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Sign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up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workplace</a:t>
            </a:r>
            <a:endParaRPr sz="2000">
              <a:latin typeface="Arial Black"/>
              <a:cs typeface="Arial Black"/>
            </a:endParaRPr>
          </a:p>
          <a:p>
            <a:pPr marL="469900" indent="-457834"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Working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your</a:t>
            </a:r>
            <a:r>
              <a:rPr sz="20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Black"/>
                <a:cs typeface="Arial Black"/>
              </a:rPr>
              <a:t>Wiki</a:t>
            </a:r>
            <a:endParaRPr sz="2000">
              <a:latin typeface="Arial Black"/>
              <a:cs typeface="Arial Black"/>
            </a:endParaRPr>
          </a:p>
          <a:p>
            <a:pPr marL="1384300" lvl="1" indent="-457834">
              <a:buAutoNum type="alphaLcParenR"/>
              <a:tabLst>
                <a:tab pos="1384300" algn="l"/>
                <a:tab pos="1384935" algn="l"/>
              </a:tabLst>
            </a:pP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Front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Page</a:t>
            </a:r>
            <a:endParaRPr sz="2000">
              <a:latin typeface="Arial Black"/>
              <a:cs typeface="Arial Black"/>
            </a:endParaRPr>
          </a:p>
          <a:p>
            <a:pPr marL="1384300" lvl="1" indent="-457834">
              <a:buAutoNum type="alphaLcParenR"/>
              <a:tabLst>
                <a:tab pos="1384300" algn="l"/>
                <a:tab pos="1384935" algn="l"/>
              </a:tabLst>
            </a:pP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Settings</a:t>
            </a:r>
            <a:endParaRPr sz="2000">
              <a:latin typeface="Arial Black"/>
              <a:cs typeface="Arial Black"/>
            </a:endParaRPr>
          </a:p>
          <a:p>
            <a:pPr marL="1384300" lvl="1" indent="-457834">
              <a:buAutoNum type="alphaLcParenR"/>
              <a:tabLst>
                <a:tab pos="1384300" algn="l"/>
                <a:tab pos="1384935" algn="l"/>
              </a:tabLst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Creating</a:t>
            </a:r>
            <a:r>
              <a:rPr sz="20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Account</a:t>
            </a:r>
            <a:endParaRPr sz="2000">
              <a:latin typeface="Arial Black"/>
              <a:cs typeface="Arial Black"/>
            </a:endParaRPr>
          </a:p>
          <a:p>
            <a:pPr marL="1384300" lvl="1" indent="-457834">
              <a:buAutoNum type="alphaLcParenR"/>
              <a:tabLst>
                <a:tab pos="1384300" algn="l"/>
                <a:tab pos="1384935" algn="l"/>
              </a:tabLst>
            </a:pP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Pages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Files</a:t>
            </a:r>
            <a:endParaRPr sz="2000">
              <a:latin typeface="Arial Black"/>
              <a:cs typeface="Arial Black"/>
            </a:endParaRPr>
          </a:p>
          <a:p>
            <a:pPr marL="1384300" lvl="1" indent="-457834">
              <a:buAutoNum type="alphaLcParenR"/>
              <a:tabLst>
                <a:tab pos="1384300" algn="l"/>
                <a:tab pos="1384935" algn="l"/>
              </a:tabLst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Editing</a:t>
            </a:r>
            <a:r>
              <a:rPr sz="20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Page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Black"/>
                <a:cs typeface="Arial Black"/>
              </a:rPr>
              <a:t>Wiki</a:t>
            </a:r>
            <a:endParaRPr sz="2000">
              <a:latin typeface="Arial Black"/>
              <a:cs typeface="Arial Black"/>
            </a:endParaRPr>
          </a:p>
          <a:p>
            <a:pPr marL="1384300" lvl="1" indent="-457834">
              <a:buAutoNum type="alphaLcParenR"/>
              <a:tabLst>
                <a:tab pos="1384300" algn="l"/>
                <a:tab pos="1384935" algn="l"/>
              </a:tabLst>
            </a:pPr>
            <a:r>
              <a:rPr sz="2000" spc="5" dirty="0">
                <a:solidFill>
                  <a:srgbClr val="FFFFFF"/>
                </a:solidFill>
                <a:latin typeface="Arial Black"/>
                <a:cs typeface="Arial Black"/>
              </a:rPr>
              <a:t>Viewing</a:t>
            </a:r>
            <a:r>
              <a:rPr sz="20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recent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activity</a:t>
            </a:r>
            <a:endParaRPr sz="2000">
              <a:latin typeface="Arial Black"/>
              <a:cs typeface="Arial Black"/>
            </a:endParaRPr>
          </a:p>
          <a:p>
            <a:pPr marL="1384300" lvl="1" indent="-457834">
              <a:buAutoNum type="alphaLcParenR"/>
              <a:tabLst>
                <a:tab pos="1384300" algn="l"/>
                <a:tab pos="1384935" algn="l"/>
              </a:tabLst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Using</a:t>
            </a:r>
            <a:r>
              <a:rPr sz="20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Black"/>
                <a:cs typeface="Arial Black"/>
              </a:rPr>
              <a:t>Sidebar</a:t>
            </a:r>
            <a:endParaRPr sz="2000">
              <a:latin typeface="Arial Black"/>
              <a:cs typeface="Arial Black"/>
            </a:endParaRPr>
          </a:p>
          <a:p>
            <a:pPr marL="1384300" lvl="1" indent="-457834">
              <a:buAutoNum type="alphaLcParenR"/>
              <a:tabLst>
                <a:tab pos="1384300" algn="l"/>
                <a:tab pos="1384935" algn="l"/>
              </a:tabLst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Uploading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files</a:t>
            </a:r>
            <a:r>
              <a:rPr sz="20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(</a:t>
            </a:r>
            <a:r>
              <a:rPr sz="20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 Black"/>
                <a:cs typeface="Arial Black"/>
              </a:rPr>
              <a:t>images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files)</a:t>
            </a:r>
            <a:endParaRPr sz="2000">
              <a:latin typeface="Arial Black"/>
              <a:cs typeface="Arial Black"/>
            </a:endParaRPr>
          </a:p>
          <a:p>
            <a:pPr marL="519430" indent="-507365">
              <a:buAutoNum type="arabicPeriod"/>
              <a:tabLst>
                <a:tab pos="519430" algn="l"/>
                <a:tab pos="520065" algn="l"/>
              </a:tabLst>
            </a:pP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Application</a:t>
            </a:r>
            <a:r>
              <a:rPr sz="20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FFFFF"/>
                </a:solidFill>
                <a:latin typeface="Arial Black"/>
                <a:cs typeface="Arial Black"/>
              </a:rPr>
              <a:t>classroom</a:t>
            </a:r>
            <a:endParaRPr sz="200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1143000"/>
            <a:ext cx="2142744" cy="21427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0" y="1603261"/>
            <a:ext cx="760222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Settings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Click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on</a:t>
            </a:r>
            <a:r>
              <a:rPr sz="2400" spc="-1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“Settings” to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access</a:t>
            </a:r>
            <a:r>
              <a:rPr sz="2400" spc="-10" dirty="0">
                <a:solidFill>
                  <a:srgbClr val="3A3835"/>
                </a:solidFill>
                <a:latin typeface="Arial Black"/>
                <a:cs typeface="Arial Black"/>
              </a:rPr>
              <a:t> your</a:t>
            </a:r>
            <a:endParaRPr sz="2400" dirty="0">
              <a:latin typeface="Arial Black"/>
              <a:cs typeface="Arial Black"/>
            </a:endParaRPr>
          </a:p>
          <a:p>
            <a:pPr marL="12700"/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options</a:t>
            </a:r>
            <a:r>
              <a:rPr sz="2400" spc="-2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3A3835"/>
                </a:solidFill>
                <a:latin typeface="Arial Black"/>
                <a:cs typeface="Arial Black"/>
              </a:rPr>
              <a:t>for</a:t>
            </a:r>
            <a:r>
              <a:rPr sz="2400" spc="-2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3A3835"/>
                </a:solidFill>
                <a:latin typeface="Arial Black"/>
                <a:cs typeface="Arial Black"/>
              </a:rPr>
              <a:t>your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workspace</a:t>
            </a:r>
            <a:endParaRPr sz="2400" dirty="0">
              <a:latin typeface="Arial Black"/>
              <a:cs typeface="Arial Black"/>
            </a:endParaRPr>
          </a:p>
          <a:p>
            <a:pPr marL="12700">
              <a:spcBef>
                <a:spcPts val="2880"/>
              </a:spcBef>
            </a:pPr>
            <a:r>
              <a:rPr sz="2400" spc="-50" dirty="0">
                <a:solidFill>
                  <a:srgbClr val="3A3835"/>
                </a:solidFill>
                <a:latin typeface="Arial Black"/>
                <a:cs typeface="Arial Black"/>
              </a:rPr>
              <a:t>Your</a:t>
            </a:r>
            <a:r>
              <a:rPr sz="2400" spc="-2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settings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options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3A3835"/>
                </a:solidFill>
                <a:latin typeface="Arial Black"/>
                <a:cs typeface="Arial Black"/>
              </a:rPr>
              <a:t>include:</a:t>
            </a:r>
            <a:endParaRPr sz="2400" dirty="0">
              <a:latin typeface="Arial Black"/>
              <a:cs typeface="Arial Black"/>
            </a:endParaRPr>
          </a:p>
          <a:p>
            <a:pPr marL="927100" indent="-915035"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About</a:t>
            </a:r>
            <a:r>
              <a:rPr sz="2400" spc="-2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this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Workspace</a:t>
            </a:r>
            <a:endParaRPr sz="2400" dirty="0">
              <a:latin typeface="Arial Black"/>
              <a:cs typeface="Arial Black"/>
            </a:endParaRPr>
          </a:p>
          <a:p>
            <a:pPr marL="927100" indent="-915035"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Security</a:t>
            </a:r>
            <a:r>
              <a:rPr sz="2400" spc="-2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and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Access</a:t>
            </a:r>
            <a:endParaRPr sz="2400" dirty="0">
              <a:latin typeface="Arial Black"/>
              <a:cs typeface="Arial Black"/>
            </a:endParaRPr>
          </a:p>
          <a:p>
            <a:pPr marL="927100" marR="5080" indent="-915035"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Creating</a:t>
            </a:r>
            <a:r>
              <a:rPr sz="2400" spc="-2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accounts</a:t>
            </a:r>
            <a:r>
              <a:rPr sz="2400" spc="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for your</a:t>
            </a:r>
            <a:r>
              <a:rPr sz="2400" spc="-1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students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3A3835"/>
                </a:solidFill>
                <a:latin typeface="Arial Black"/>
                <a:cs typeface="Arial Black"/>
              </a:rPr>
              <a:t>(you</a:t>
            </a:r>
            <a:r>
              <a:rPr sz="2400" spc="-2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will</a:t>
            </a:r>
            <a:r>
              <a:rPr sz="2400" spc="-2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need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a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printer</a:t>
            </a:r>
            <a:r>
              <a:rPr sz="2400" spc="-2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to</a:t>
            </a:r>
            <a:r>
              <a:rPr sz="2400" spc="-1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complete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this </a:t>
            </a:r>
            <a:r>
              <a:rPr sz="2400" spc="-785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step)</a:t>
            </a:r>
            <a:endParaRPr sz="2400" dirty="0">
              <a:latin typeface="Arial Black"/>
              <a:cs typeface="Arial Black"/>
            </a:endParaRPr>
          </a:p>
          <a:p>
            <a:pPr marL="927100" indent="-915035">
              <a:spcBef>
                <a:spcPts val="5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Setting</a:t>
            </a:r>
            <a:r>
              <a:rPr sz="2400" spc="-2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spc="-15" dirty="0">
                <a:solidFill>
                  <a:srgbClr val="3A3835"/>
                </a:solidFill>
                <a:latin typeface="Arial Black"/>
                <a:cs typeface="Arial Black"/>
              </a:rPr>
              <a:t>your</a:t>
            </a:r>
            <a:r>
              <a:rPr sz="2400" spc="-10" dirty="0">
                <a:solidFill>
                  <a:srgbClr val="3A3835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3A3835"/>
                </a:solidFill>
                <a:latin typeface="Arial Black"/>
                <a:cs typeface="Arial Black"/>
              </a:rPr>
              <a:t>email</a:t>
            </a:r>
            <a:r>
              <a:rPr sz="2400" spc="-5" dirty="0">
                <a:solidFill>
                  <a:srgbClr val="3A3835"/>
                </a:solidFill>
                <a:latin typeface="Arial Black"/>
                <a:cs typeface="Arial Black"/>
              </a:rPr>
              <a:t> preferences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0" y="1066800"/>
            <a:ext cx="2421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9E3611"/>
                </a:solidFill>
                <a:latin typeface="Arial Black"/>
                <a:cs typeface="Arial Black"/>
              </a:rPr>
              <a:t>b.</a:t>
            </a:r>
            <a:r>
              <a:rPr sz="3200" spc="-90" dirty="0">
                <a:solidFill>
                  <a:srgbClr val="9E3611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9E3611"/>
                </a:solidFill>
                <a:latin typeface="Arial Black"/>
                <a:cs typeface="Arial Black"/>
              </a:rPr>
              <a:t>Settings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999" y="1454810"/>
              <a:ext cx="8229600" cy="46411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2895599"/>
              <a:ext cx="4038600" cy="6568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0149" y="2876549"/>
              <a:ext cx="4076700" cy="695325"/>
            </a:xfrm>
            <a:custGeom>
              <a:avLst/>
              <a:gdLst/>
              <a:ahLst/>
              <a:cxnLst/>
              <a:rect l="l" t="t" r="r" b="b"/>
              <a:pathLst>
                <a:path w="4076700" h="695325">
                  <a:moveTo>
                    <a:pt x="0" y="694944"/>
                  </a:moveTo>
                  <a:lnTo>
                    <a:pt x="4076700" y="694944"/>
                  </a:lnTo>
                  <a:lnTo>
                    <a:pt x="4076700" y="0"/>
                  </a:lnTo>
                  <a:lnTo>
                    <a:pt x="0" y="0"/>
                  </a:lnTo>
                  <a:lnTo>
                    <a:pt x="0" y="69494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80768" y="2208530"/>
              <a:ext cx="2051685" cy="811530"/>
            </a:xfrm>
            <a:custGeom>
              <a:avLst/>
              <a:gdLst/>
              <a:ahLst/>
              <a:cxnLst/>
              <a:rect l="l" t="t" r="r" b="b"/>
              <a:pathLst>
                <a:path w="2051685" h="811530">
                  <a:moveTo>
                    <a:pt x="46862" y="0"/>
                  </a:moveTo>
                  <a:lnTo>
                    <a:pt x="0" y="149987"/>
                  </a:lnTo>
                  <a:lnTo>
                    <a:pt x="1877948" y="736219"/>
                  </a:lnTo>
                  <a:lnTo>
                    <a:pt x="1854454" y="811276"/>
                  </a:lnTo>
                  <a:lnTo>
                    <a:pt x="2051304" y="708152"/>
                  </a:lnTo>
                  <a:lnTo>
                    <a:pt x="1948180" y="511429"/>
                  </a:lnTo>
                  <a:lnTo>
                    <a:pt x="1924684" y="586359"/>
                  </a:lnTo>
                  <a:lnTo>
                    <a:pt x="468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0768" y="2208530"/>
              <a:ext cx="2051685" cy="811530"/>
            </a:xfrm>
            <a:custGeom>
              <a:avLst/>
              <a:gdLst/>
              <a:ahLst/>
              <a:cxnLst/>
              <a:rect l="l" t="t" r="r" b="b"/>
              <a:pathLst>
                <a:path w="2051685" h="811530">
                  <a:moveTo>
                    <a:pt x="1854454" y="811276"/>
                  </a:moveTo>
                  <a:lnTo>
                    <a:pt x="1877948" y="736219"/>
                  </a:lnTo>
                  <a:lnTo>
                    <a:pt x="0" y="149987"/>
                  </a:lnTo>
                  <a:lnTo>
                    <a:pt x="46862" y="0"/>
                  </a:lnTo>
                  <a:lnTo>
                    <a:pt x="1924684" y="586359"/>
                  </a:lnTo>
                  <a:lnTo>
                    <a:pt x="1948180" y="511429"/>
                  </a:lnTo>
                  <a:lnTo>
                    <a:pt x="2051304" y="708152"/>
                  </a:lnTo>
                  <a:lnTo>
                    <a:pt x="1854454" y="81127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0" y="3238373"/>
              <a:ext cx="5486400" cy="2553335"/>
            </a:xfrm>
            <a:custGeom>
              <a:avLst/>
              <a:gdLst/>
              <a:ahLst/>
              <a:cxnLst/>
              <a:rect l="l" t="t" r="r" b="b"/>
              <a:pathLst>
                <a:path w="5486400" h="2553335">
                  <a:moveTo>
                    <a:pt x="5194300" y="800226"/>
                  </a:moveTo>
                  <a:lnTo>
                    <a:pt x="292100" y="800226"/>
                  </a:lnTo>
                  <a:lnTo>
                    <a:pt x="244727" y="804050"/>
                  </a:lnTo>
                  <a:lnTo>
                    <a:pt x="199786" y="815121"/>
                  </a:lnTo>
                  <a:lnTo>
                    <a:pt x="157877" y="832836"/>
                  </a:lnTo>
                  <a:lnTo>
                    <a:pt x="119603" y="856594"/>
                  </a:lnTo>
                  <a:lnTo>
                    <a:pt x="85566" y="885793"/>
                  </a:lnTo>
                  <a:lnTo>
                    <a:pt x="56367" y="919830"/>
                  </a:lnTo>
                  <a:lnTo>
                    <a:pt x="32609" y="958104"/>
                  </a:lnTo>
                  <a:lnTo>
                    <a:pt x="14894" y="1000013"/>
                  </a:lnTo>
                  <a:lnTo>
                    <a:pt x="3823" y="1044954"/>
                  </a:lnTo>
                  <a:lnTo>
                    <a:pt x="0" y="1092327"/>
                  </a:lnTo>
                  <a:lnTo>
                    <a:pt x="0" y="2260727"/>
                  </a:lnTo>
                  <a:lnTo>
                    <a:pt x="3823" y="2308105"/>
                  </a:lnTo>
                  <a:lnTo>
                    <a:pt x="14894" y="2353050"/>
                  </a:lnTo>
                  <a:lnTo>
                    <a:pt x="32609" y="2394960"/>
                  </a:lnTo>
                  <a:lnTo>
                    <a:pt x="56367" y="2433234"/>
                  </a:lnTo>
                  <a:lnTo>
                    <a:pt x="85566" y="2467270"/>
                  </a:lnTo>
                  <a:lnTo>
                    <a:pt x="119603" y="2496466"/>
                  </a:lnTo>
                  <a:lnTo>
                    <a:pt x="157877" y="2520222"/>
                  </a:lnTo>
                  <a:lnTo>
                    <a:pt x="199786" y="2537934"/>
                  </a:lnTo>
                  <a:lnTo>
                    <a:pt x="244727" y="2549003"/>
                  </a:lnTo>
                  <a:lnTo>
                    <a:pt x="292100" y="2552827"/>
                  </a:lnTo>
                  <a:lnTo>
                    <a:pt x="5194300" y="2552827"/>
                  </a:lnTo>
                  <a:lnTo>
                    <a:pt x="5241672" y="2549003"/>
                  </a:lnTo>
                  <a:lnTo>
                    <a:pt x="5286613" y="2537934"/>
                  </a:lnTo>
                  <a:lnTo>
                    <a:pt x="5328522" y="2520222"/>
                  </a:lnTo>
                  <a:lnTo>
                    <a:pt x="5366796" y="2496466"/>
                  </a:lnTo>
                  <a:lnTo>
                    <a:pt x="5400833" y="2467270"/>
                  </a:lnTo>
                  <a:lnTo>
                    <a:pt x="5430032" y="2433234"/>
                  </a:lnTo>
                  <a:lnTo>
                    <a:pt x="5453790" y="2394960"/>
                  </a:lnTo>
                  <a:lnTo>
                    <a:pt x="5471505" y="2353050"/>
                  </a:lnTo>
                  <a:lnTo>
                    <a:pt x="5482576" y="2308105"/>
                  </a:lnTo>
                  <a:lnTo>
                    <a:pt x="5486400" y="2260727"/>
                  </a:lnTo>
                  <a:lnTo>
                    <a:pt x="5486400" y="1092327"/>
                  </a:lnTo>
                  <a:lnTo>
                    <a:pt x="5482576" y="1044954"/>
                  </a:lnTo>
                  <a:lnTo>
                    <a:pt x="5471505" y="1000013"/>
                  </a:lnTo>
                  <a:lnTo>
                    <a:pt x="5453790" y="958104"/>
                  </a:lnTo>
                  <a:lnTo>
                    <a:pt x="5430032" y="919830"/>
                  </a:lnTo>
                  <a:lnTo>
                    <a:pt x="5400833" y="885793"/>
                  </a:lnTo>
                  <a:lnTo>
                    <a:pt x="5366796" y="856594"/>
                  </a:lnTo>
                  <a:lnTo>
                    <a:pt x="5328522" y="832836"/>
                  </a:lnTo>
                  <a:lnTo>
                    <a:pt x="5286613" y="815121"/>
                  </a:lnTo>
                  <a:lnTo>
                    <a:pt x="5241672" y="804050"/>
                  </a:lnTo>
                  <a:lnTo>
                    <a:pt x="5194300" y="800226"/>
                  </a:lnTo>
                  <a:close/>
                </a:path>
                <a:path w="5486400" h="2553335">
                  <a:moveTo>
                    <a:pt x="1131315" y="0"/>
                  </a:moveTo>
                  <a:lnTo>
                    <a:pt x="914400" y="800226"/>
                  </a:lnTo>
                  <a:lnTo>
                    <a:pt x="2286000" y="800226"/>
                  </a:lnTo>
                  <a:lnTo>
                    <a:pt x="1131315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0" y="3238373"/>
              <a:ext cx="5486400" cy="2553335"/>
            </a:xfrm>
            <a:custGeom>
              <a:avLst/>
              <a:gdLst/>
              <a:ahLst/>
              <a:cxnLst/>
              <a:rect l="l" t="t" r="r" b="b"/>
              <a:pathLst>
                <a:path w="5486400" h="2553335">
                  <a:moveTo>
                    <a:pt x="0" y="1092327"/>
                  </a:moveTo>
                  <a:lnTo>
                    <a:pt x="3823" y="1044954"/>
                  </a:lnTo>
                  <a:lnTo>
                    <a:pt x="14894" y="1000013"/>
                  </a:lnTo>
                  <a:lnTo>
                    <a:pt x="32609" y="958104"/>
                  </a:lnTo>
                  <a:lnTo>
                    <a:pt x="56367" y="919830"/>
                  </a:lnTo>
                  <a:lnTo>
                    <a:pt x="85566" y="885793"/>
                  </a:lnTo>
                  <a:lnTo>
                    <a:pt x="119603" y="856594"/>
                  </a:lnTo>
                  <a:lnTo>
                    <a:pt x="157877" y="832836"/>
                  </a:lnTo>
                  <a:lnTo>
                    <a:pt x="199786" y="815121"/>
                  </a:lnTo>
                  <a:lnTo>
                    <a:pt x="244727" y="804050"/>
                  </a:lnTo>
                  <a:lnTo>
                    <a:pt x="292100" y="800226"/>
                  </a:lnTo>
                  <a:lnTo>
                    <a:pt x="914400" y="800226"/>
                  </a:lnTo>
                  <a:lnTo>
                    <a:pt x="1131315" y="0"/>
                  </a:lnTo>
                  <a:lnTo>
                    <a:pt x="2286000" y="800226"/>
                  </a:lnTo>
                  <a:lnTo>
                    <a:pt x="5194300" y="800226"/>
                  </a:lnTo>
                  <a:lnTo>
                    <a:pt x="5241672" y="804050"/>
                  </a:lnTo>
                  <a:lnTo>
                    <a:pt x="5286613" y="815121"/>
                  </a:lnTo>
                  <a:lnTo>
                    <a:pt x="5328522" y="832836"/>
                  </a:lnTo>
                  <a:lnTo>
                    <a:pt x="5366796" y="856594"/>
                  </a:lnTo>
                  <a:lnTo>
                    <a:pt x="5400833" y="885793"/>
                  </a:lnTo>
                  <a:lnTo>
                    <a:pt x="5430032" y="919830"/>
                  </a:lnTo>
                  <a:lnTo>
                    <a:pt x="5453790" y="958104"/>
                  </a:lnTo>
                  <a:lnTo>
                    <a:pt x="5471505" y="1000013"/>
                  </a:lnTo>
                  <a:lnTo>
                    <a:pt x="5482576" y="1044954"/>
                  </a:lnTo>
                  <a:lnTo>
                    <a:pt x="5486400" y="1092327"/>
                  </a:lnTo>
                  <a:lnTo>
                    <a:pt x="5486400" y="1530477"/>
                  </a:lnTo>
                  <a:lnTo>
                    <a:pt x="5486400" y="2260727"/>
                  </a:lnTo>
                  <a:lnTo>
                    <a:pt x="5482576" y="2308105"/>
                  </a:lnTo>
                  <a:lnTo>
                    <a:pt x="5471505" y="2353050"/>
                  </a:lnTo>
                  <a:lnTo>
                    <a:pt x="5453790" y="2394960"/>
                  </a:lnTo>
                  <a:lnTo>
                    <a:pt x="5430032" y="2433234"/>
                  </a:lnTo>
                  <a:lnTo>
                    <a:pt x="5400833" y="2467270"/>
                  </a:lnTo>
                  <a:lnTo>
                    <a:pt x="5366796" y="2496466"/>
                  </a:lnTo>
                  <a:lnTo>
                    <a:pt x="5328522" y="2520222"/>
                  </a:lnTo>
                  <a:lnTo>
                    <a:pt x="5286613" y="2537934"/>
                  </a:lnTo>
                  <a:lnTo>
                    <a:pt x="5241672" y="2549003"/>
                  </a:lnTo>
                  <a:lnTo>
                    <a:pt x="5194300" y="2552827"/>
                  </a:lnTo>
                  <a:lnTo>
                    <a:pt x="2286000" y="2552827"/>
                  </a:lnTo>
                  <a:lnTo>
                    <a:pt x="914400" y="2552827"/>
                  </a:lnTo>
                  <a:lnTo>
                    <a:pt x="292100" y="2552827"/>
                  </a:lnTo>
                  <a:lnTo>
                    <a:pt x="244727" y="2549003"/>
                  </a:lnTo>
                  <a:lnTo>
                    <a:pt x="199786" y="2537934"/>
                  </a:lnTo>
                  <a:lnTo>
                    <a:pt x="157877" y="2520222"/>
                  </a:lnTo>
                  <a:lnTo>
                    <a:pt x="119603" y="2496466"/>
                  </a:lnTo>
                  <a:lnTo>
                    <a:pt x="85566" y="2467270"/>
                  </a:lnTo>
                  <a:lnTo>
                    <a:pt x="56367" y="2433234"/>
                  </a:lnTo>
                  <a:lnTo>
                    <a:pt x="32609" y="2394960"/>
                  </a:lnTo>
                  <a:lnTo>
                    <a:pt x="14894" y="2353050"/>
                  </a:lnTo>
                  <a:lnTo>
                    <a:pt x="3823" y="2308105"/>
                  </a:lnTo>
                  <a:lnTo>
                    <a:pt x="0" y="2260727"/>
                  </a:lnTo>
                  <a:lnTo>
                    <a:pt x="0" y="1530477"/>
                  </a:lnTo>
                  <a:lnTo>
                    <a:pt x="0" y="1092327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36719" y="4276725"/>
            <a:ext cx="50698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spc="-10" dirty="0">
                <a:latin typeface="Arial Black"/>
                <a:cs typeface="Arial Black"/>
              </a:rPr>
              <a:t>Click </a:t>
            </a:r>
            <a:r>
              <a:rPr sz="2000" dirty="0">
                <a:latin typeface="Arial Black"/>
                <a:cs typeface="Arial Black"/>
              </a:rPr>
              <a:t>on </a:t>
            </a:r>
            <a:r>
              <a:rPr sz="2000" spc="-5" dirty="0">
                <a:latin typeface="Arial Black"/>
                <a:cs typeface="Arial Black"/>
              </a:rPr>
              <a:t>“Settings” </a:t>
            </a:r>
            <a:r>
              <a:rPr sz="2000" dirty="0">
                <a:latin typeface="Arial Black"/>
                <a:cs typeface="Arial Black"/>
              </a:rPr>
              <a:t>to </a:t>
            </a:r>
            <a:r>
              <a:rPr sz="2000" spc="5" dirty="0">
                <a:latin typeface="Arial Black"/>
                <a:cs typeface="Arial Black"/>
              </a:rPr>
              <a:t>manage </a:t>
            </a:r>
            <a:r>
              <a:rPr sz="2000" spc="-15" dirty="0">
                <a:latin typeface="Arial Black"/>
                <a:cs typeface="Arial Black"/>
              </a:rPr>
              <a:t>your 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wiki</a:t>
            </a:r>
            <a:r>
              <a:rPr sz="2000" spc="-3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(create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student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accounts,</a:t>
            </a:r>
            <a:r>
              <a:rPr sz="2000" spc="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set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security and access </a:t>
            </a:r>
            <a:r>
              <a:rPr sz="2000" dirty="0">
                <a:latin typeface="Arial Black"/>
                <a:cs typeface="Arial Black"/>
              </a:rPr>
              <a:t>settings, select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background</a:t>
            </a:r>
            <a:r>
              <a:rPr sz="2000" spc="20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colors)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8065" y="1835515"/>
            <a:ext cx="696595" cy="560070"/>
          </a:xfrm>
          <a:custGeom>
            <a:avLst/>
            <a:gdLst/>
            <a:ahLst/>
            <a:cxnLst/>
            <a:rect l="l" t="t" r="r" b="b"/>
            <a:pathLst>
              <a:path w="696594" h="560069">
                <a:moveTo>
                  <a:pt x="623147" y="191150"/>
                </a:moveTo>
                <a:lnTo>
                  <a:pt x="623367" y="179117"/>
                </a:lnTo>
                <a:lnTo>
                  <a:pt x="623194" y="167751"/>
                </a:lnTo>
                <a:lnTo>
                  <a:pt x="621379" y="157003"/>
                </a:lnTo>
                <a:lnTo>
                  <a:pt x="616670" y="146827"/>
                </a:lnTo>
                <a:lnTo>
                  <a:pt x="612229" y="139529"/>
                </a:lnTo>
                <a:lnTo>
                  <a:pt x="606383" y="129492"/>
                </a:lnTo>
                <a:lnTo>
                  <a:pt x="572956" y="100435"/>
                </a:lnTo>
                <a:lnTo>
                  <a:pt x="565870" y="96154"/>
                </a:lnTo>
                <a:lnTo>
                  <a:pt x="554535" y="88276"/>
                </a:lnTo>
                <a:lnTo>
                  <a:pt x="543581" y="80184"/>
                </a:lnTo>
                <a:lnTo>
                  <a:pt x="532723" y="72044"/>
                </a:lnTo>
                <a:lnTo>
                  <a:pt x="521674" y="64023"/>
                </a:lnTo>
                <a:lnTo>
                  <a:pt x="512689" y="58189"/>
                </a:lnTo>
                <a:lnTo>
                  <a:pt x="503703" y="52974"/>
                </a:lnTo>
                <a:lnTo>
                  <a:pt x="495671" y="48521"/>
                </a:lnTo>
                <a:lnTo>
                  <a:pt x="489543" y="44973"/>
                </a:lnTo>
                <a:lnTo>
                  <a:pt x="445585" y="28638"/>
                </a:lnTo>
                <a:lnTo>
                  <a:pt x="435483" y="27703"/>
                </a:lnTo>
                <a:lnTo>
                  <a:pt x="426297" y="26304"/>
                </a:lnTo>
                <a:lnTo>
                  <a:pt x="378916" y="15678"/>
                </a:lnTo>
                <a:lnTo>
                  <a:pt x="334190" y="10001"/>
                </a:lnTo>
                <a:lnTo>
                  <a:pt x="254962" y="2867"/>
                </a:lnTo>
                <a:lnTo>
                  <a:pt x="196109" y="0"/>
                </a:lnTo>
                <a:lnTo>
                  <a:pt x="138019" y="2252"/>
                </a:lnTo>
                <a:lnTo>
                  <a:pt x="89620" y="13350"/>
                </a:lnTo>
                <a:lnTo>
                  <a:pt x="52845" y="36341"/>
                </a:lnTo>
                <a:lnTo>
                  <a:pt x="46789" y="41544"/>
                </a:lnTo>
                <a:lnTo>
                  <a:pt x="39923" y="46938"/>
                </a:lnTo>
                <a:lnTo>
                  <a:pt x="32343" y="51450"/>
                </a:lnTo>
                <a:lnTo>
                  <a:pt x="22183" y="56276"/>
                </a:lnTo>
                <a:lnTo>
                  <a:pt x="18500" y="56657"/>
                </a:lnTo>
                <a:lnTo>
                  <a:pt x="13674" y="64023"/>
                </a:lnTo>
                <a:lnTo>
                  <a:pt x="11001" y="70032"/>
                </a:lnTo>
                <a:lnTo>
                  <a:pt x="9721" y="76469"/>
                </a:lnTo>
                <a:lnTo>
                  <a:pt x="8798" y="83097"/>
                </a:lnTo>
                <a:lnTo>
                  <a:pt x="7197" y="89677"/>
                </a:lnTo>
                <a:lnTo>
                  <a:pt x="720" y="127777"/>
                </a:lnTo>
                <a:lnTo>
                  <a:pt x="0" y="157511"/>
                </a:lnTo>
                <a:lnTo>
                  <a:pt x="386" y="188674"/>
                </a:lnTo>
                <a:lnTo>
                  <a:pt x="2559" y="217932"/>
                </a:lnTo>
                <a:lnTo>
                  <a:pt x="7197" y="241950"/>
                </a:lnTo>
                <a:lnTo>
                  <a:pt x="10358" y="251029"/>
                </a:lnTo>
                <a:lnTo>
                  <a:pt x="14198" y="261239"/>
                </a:lnTo>
                <a:lnTo>
                  <a:pt x="17680" y="271329"/>
                </a:lnTo>
                <a:lnTo>
                  <a:pt x="19770" y="280050"/>
                </a:lnTo>
                <a:lnTo>
                  <a:pt x="20800" y="287914"/>
                </a:lnTo>
                <a:lnTo>
                  <a:pt x="21627" y="293433"/>
                </a:lnTo>
                <a:lnTo>
                  <a:pt x="40892" y="334938"/>
                </a:lnTo>
                <a:lnTo>
                  <a:pt x="45424" y="343423"/>
                </a:lnTo>
                <a:lnTo>
                  <a:pt x="50276" y="352770"/>
                </a:lnTo>
                <a:lnTo>
                  <a:pt x="55092" y="362759"/>
                </a:lnTo>
                <a:lnTo>
                  <a:pt x="59836" y="372606"/>
                </a:lnTo>
                <a:lnTo>
                  <a:pt x="64474" y="381523"/>
                </a:lnTo>
                <a:lnTo>
                  <a:pt x="69933" y="390193"/>
                </a:lnTo>
                <a:lnTo>
                  <a:pt x="74904" y="396398"/>
                </a:lnTo>
                <a:lnTo>
                  <a:pt x="79422" y="401579"/>
                </a:lnTo>
                <a:lnTo>
                  <a:pt x="83524" y="407177"/>
                </a:lnTo>
                <a:lnTo>
                  <a:pt x="88358" y="414232"/>
                </a:lnTo>
                <a:lnTo>
                  <a:pt x="93430" y="420751"/>
                </a:lnTo>
                <a:lnTo>
                  <a:pt x="98311" y="426769"/>
                </a:lnTo>
                <a:lnTo>
                  <a:pt x="102574" y="432323"/>
                </a:lnTo>
                <a:lnTo>
                  <a:pt x="128609" y="464032"/>
                </a:lnTo>
                <a:lnTo>
                  <a:pt x="141087" y="467298"/>
                </a:lnTo>
                <a:lnTo>
                  <a:pt x="146897" y="470550"/>
                </a:lnTo>
                <a:lnTo>
                  <a:pt x="184997" y="502173"/>
                </a:lnTo>
                <a:lnTo>
                  <a:pt x="223224" y="521223"/>
                </a:lnTo>
                <a:lnTo>
                  <a:pt x="256549" y="535618"/>
                </a:lnTo>
                <a:lnTo>
                  <a:pt x="267547" y="540273"/>
                </a:lnTo>
                <a:lnTo>
                  <a:pt x="273429" y="543353"/>
                </a:lnTo>
                <a:lnTo>
                  <a:pt x="280215" y="547290"/>
                </a:lnTo>
                <a:lnTo>
                  <a:pt x="287049" y="550989"/>
                </a:lnTo>
                <a:lnTo>
                  <a:pt x="293074" y="553354"/>
                </a:lnTo>
                <a:lnTo>
                  <a:pt x="346015" y="560040"/>
                </a:lnTo>
                <a:lnTo>
                  <a:pt x="404469" y="558736"/>
                </a:lnTo>
                <a:lnTo>
                  <a:pt x="462756" y="553122"/>
                </a:lnTo>
                <a:lnTo>
                  <a:pt x="515197" y="546877"/>
                </a:lnTo>
                <a:lnTo>
                  <a:pt x="553297" y="534177"/>
                </a:lnTo>
                <a:lnTo>
                  <a:pt x="559692" y="530653"/>
                </a:lnTo>
                <a:lnTo>
                  <a:pt x="566076" y="527510"/>
                </a:lnTo>
                <a:lnTo>
                  <a:pt x="572388" y="524462"/>
                </a:lnTo>
                <a:lnTo>
                  <a:pt x="578570" y="521223"/>
                </a:lnTo>
                <a:lnTo>
                  <a:pt x="584725" y="516639"/>
                </a:lnTo>
                <a:lnTo>
                  <a:pt x="589524" y="511317"/>
                </a:lnTo>
                <a:lnTo>
                  <a:pt x="593607" y="506186"/>
                </a:lnTo>
                <a:lnTo>
                  <a:pt x="597620" y="502173"/>
                </a:lnTo>
                <a:lnTo>
                  <a:pt x="602507" y="497899"/>
                </a:lnTo>
                <a:lnTo>
                  <a:pt x="607669" y="492648"/>
                </a:lnTo>
                <a:lnTo>
                  <a:pt x="612568" y="487493"/>
                </a:lnTo>
                <a:lnTo>
                  <a:pt x="616670" y="483504"/>
                </a:lnTo>
                <a:lnTo>
                  <a:pt x="622258" y="478551"/>
                </a:lnTo>
                <a:lnTo>
                  <a:pt x="631783" y="483123"/>
                </a:lnTo>
                <a:lnTo>
                  <a:pt x="635720" y="477027"/>
                </a:lnTo>
                <a:lnTo>
                  <a:pt x="638883" y="470245"/>
                </a:lnTo>
                <a:lnTo>
                  <a:pt x="641784" y="461533"/>
                </a:lnTo>
                <a:lnTo>
                  <a:pt x="644828" y="452631"/>
                </a:lnTo>
                <a:lnTo>
                  <a:pt x="648420" y="445277"/>
                </a:lnTo>
                <a:lnTo>
                  <a:pt x="655087" y="436324"/>
                </a:lnTo>
                <a:lnTo>
                  <a:pt x="662517" y="427085"/>
                </a:lnTo>
                <a:lnTo>
                  <a:pt x="669280" y="417417"/>
                </a:lnTo>
                <a:lnTo>
                  <a:pt x="673947" y="407177"/>
                </a:lnTo>
                <a:lnTo>
                  <a:pt x="676030" y="397454"/>
                </a:lnTo>
                <a:lnTo>
                  <a:pt x="677185" y="387969"/>
                </a:lnTo>
                <a:lnTo>
                  <a:pt x="678340" y="378531"/>
                </a:lnTo>
                <a:lnTo>
                  <a:pt x="680424" y="368950"/>
                </a:lnTo>
                <a:lnTo>
                  <a:pt x="682964" y="360060"/>
                </a:lnTo>
                <a:lnTo>
                  <a:pt x="691473" y="359044"/>
                </a:lnTo>
                <a:lnTo>
                  <a:pt x="692997" y="349900"/>
                </a:lnTo>
                <a:lnTo>
                  <a:pt x="696110" y="318660"/>
                </a:lnTo>
                <a:lnTo>
                  <a:pt x="695902" y="284765"/>
                </a:lnTo>
                <a:lnTo>
                  <a:pt x="692622" y="251656"/>
                </a:lnTo>
                <a:lnTo>
                  <a:pt x="680805" y="206152"/>
                </a:lnTo>
                <a:lnTo>
                  <a:pt x="664279" y="178704"/>
                </a:lnTo>
                <a:lnTo>
                  <a:pt x="659070" y="172505"/>
                </a:lnTo>
                <a:lnTo>
                  <a:pt x="654897" y="165877"/>
                </a:lnTo>
                <a:lnTo>
                  <a:pt x="650793" y="156192"/>
                </a:lnTo>
                <a:lnTo>
                  <a:pt x="646832" y="146018"/>
                </a:lnTo>
                <a:lnTo>
                  <a:pt x="642110" y="136249"/>
                </a:lnTo>
                <a:lnTo>
                  <a:pt x="635720" y="127777"/>
                </a:lnTo>
                <a:lnTo>
                  <a:pt x="631719" y="122926"/>
                </a:lnTo>
                <a:lnTo>
                  <a:pt x="629529" y="118967"/>
                </a:lnTo>
                <a:lnTo>
                  <a:pt x="627290" y="114651"/>
                </a:lnTo>
                <a:lnTo>
                  <a:pt x="623147" y="108727"/>
                </a:lnTo>
                <a:lnTo>
                  <a:pt x="620734" y="105552"/>
                </a:lnTo>
                <a:lnTo>
                  <a:pt x="605875" y="98567"/>
                </a:lnTo>
                <a:lnTo>
                  <a:pt x="604097" y="96154"/>
                </a:lnTo>
                <a:lnTo>
                  <a:pt x="600531" y="90664"/>
                </a:lnTo>
                <a:lnTo>
                  <a:pt x="596429" y="84042"/>
                </a:lnTo>
                <a:lnTo>
                  <a:pt x="591399" y="77063"/>
                </a:lnTo>
                <a:lnTo>
                  <a:pt x="585047" y="70500"/>
                </a:lnTo>
                <a:lnTo>
                  <a:pt x="580475" y="66690"/>
                </a:lnTo>
                <a:lnTo>
                  <a:pt x="577173" y="67706"/>
                </a:lnTo>
                <a:lnTo>
                  <a:pt x="572347" y="64023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F230B-62C7-359B-2F38-6EA78052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76200"/>
            <a:ext cx="8687669" cy="59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61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413" y="1400559"/>
              <a:ext cx="8021186" cy="46059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799" y="990600"/>
              <a:ext cx="3328415" cy="5257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57400" y="1676400"/>
              <a:ext cx="3571240" cy="314325"/>
            </a:xfrm>
            <a:custGeom>
              <a:avLst/>
              <a:gdLst/>
              <a:ahLst/>
              <a:cxnLst/>
              <a:rect l="l" t="t" r="r" b="b"/>
              <a:pathLst>
                <a:path w="3571240" h="314325">
                  <a:moveTo>
                    <a:pt x="3413760" y="0"/>
                  </a:moveTo>
                  <a:lnTo>
                    <a:pt x="3413760" y="78486"/>
                  </a:lnTo>
                  <a:lnTo>
                    <a:pt x="0" y="78486"/>
                  </a:lnTo>
                  <a:lnTo>
                    <a:pt x="0" y="235458"/>
                  </a:lnTo>
                  <a:lnTo>
                    <a:pt x="3413760" y="235458"/>
                  </a:lnTo>
                  <a:lnTo>
                    <a:pt x="3413760" y="313944"/>
                  </a:lnTo>
                  <a:lnTo>
                    <a:pt x="3570732" y="156972"/>
                  </a:lnTo>
                  <a:lnTo>
                    <a:pt x="34137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7400" y="1676400"/>
              <a:ext cx="3571240" cy="314325"/>
            </a:xfrm>
            <a:custGeom>
              <a:avLst/>
              <a:gdLst/>
              <a:ahLst/>
              <a:cxnLst/>
              <a:rect l="l" t="t" r="r" b="b"/>
              <a:pathLst>
                <a:path w="3571240" h="314325">
                  <a:moveTo>
                    <a:pt x="3413760" y="313944"/>
                  </a:moveTo>
                  <a:lnTo>
                    <a:pt x="3413760" y="235458"/>
                  </a:lnTo>
                  <a:lnTo>
                    <a:pt x="0" y="235458"/>
                  </a:lnTo>
                  <a:lnTo>
                    <a:pt x="0" y="78486"/>
                  </a:lnTo>
                  <a:lnTo>
                    <a:pt x="3413760" y="78486"/>
                  </a:lnTo>
                  <a:lnTo>
                    <a:pt x="3413760" y="0"/>
                  </a:lnTo>
                  <a:lnTo>
                    <a:pt x="3570732" y="156972"/>
                  </a:lnTo>
                  <a:lnTo>
                    <a:pt x="3413760" y="313944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0599" y="5783148"/>
              <a:ext cx="659130" cy="445134"/>
            </a:xfrm>
            <a:custGeom>
              <a:avLst/>
              <a:gdLst/>
              <a:ahLst/>
              <a:cxnLst/>
              <a:rect l="l" t="t" r="r" b="b"/>
              <a:pathLst>
                <a:path w="659129" h="445135">
                  <a:moveTo>
                    <a:pt x="209676" y="0"/>
                  </a:moveTo>
                  <a:lnTo>
                    <a:pt x="0" y="73367"/>
                  </a:lnTo>
                  <a:lnTo>
                    <a:pt x="73278" y="283032"/>
                  </a:lnTo>
                  <a:lnTo>
                    <a:pt x="107442" y="212267"/>
                  </a:lnTo>
                  <a:lnTo>
                    <a:pt x="590676" y="445008"/>
                  </a:lnTo>
                  <a:lnTo>
                    <a:pt x="658749" y="303491"/>
                  </a:lnTo>
                  <a:lnTo>
                    <a:pt x="175514" y="70751"/>
                  </a:lnTo>
                  <a:lnTo>
                    <a:pt x="2096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40599" y="5783148"/>
              <a:ext cx="659130" cy="445134"/>
            </a:xfrm>
            <a:custGeom>
              <a:avLst/>
              <a:gdLst/>
              <a:ahLst/>
              <a:cxnLst/>
              <a:rect l="l" t="t" r="r" b="b"/>
              <a:pathLst>
                <a:path w="659129" h="445135">
                  <a:moveTo>
                    <a:pt x="209676" y="0"/>
                  </a:moveTo>
                  <a:lnTo>
                    <a:pt x="175514" y="70751"/>
                  </a:lnTo>
                  <a:lnTo>
                    <a:pt x="658749" y="303491"/>
                  </a:lnTo>
                  <a:lnTo>
                    <a:pt x="590676" y="445008"/>
                  </a:lnTo>
                  <a:lnTo>
                    <a:pt x="107442" y="212267"/>
                  </a:lnTo>
                  <a:lnTo>
                    <a:pt x="73278" y="283032"/>
                  </a:lnTo>
                  <a:lnTo>
                    <a:pt x="0" y="73367"/>
                  </a:lnTo>
                  <a:lnTo>
                    <a:pt x="209676" y="0"/>
                  </a:lnTo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5695" y="467612"/>
            <a:ext cx="5456682" cy="5922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marR="62865" indent="-635" algn="just">
              <a:spcBef>
                <a:spcPts val="105"/>
              </a:spcBef>
            </a:pPr>
            <a:r>
              <a:rPr sz="2800" spc="10" dirty="0">
                <a:latin typeface="Arial Black"/>
                <a:cs typeface="Arial Black"/>
              </a:rPr>
              <a:t>This </a:t>
            </a:r>
            <a:r>
              <a:rPr sz="2800" spc="5" dirty="0">
                <a:latin typeface="Arial Black"/>
                <a:cs typeface="Arial Black"/>
              </a:rPr>
              <a:t>page </a:t>
            </a:r>
            <a:r>
              <a:rPr sz="2800" dirty="0">
                <a:latin typeface="Arial Black"/>
                <a:cs typeface="Arial Black"/>
              </a:rPr>
              <a:t>will let </a:t>
            </a:r>
            <a:r>
              <a:rPr sz="2800" spc="-15" dirty="0">
                <a:latin typeface="Arial Black"/>
                <a:cs typeface="Arial Black"/>
              </a:rPr>
              <a:t>you </a:t>
            </a:r>
            <a:r>
              <a:rPr sz="2800" spc="-10" dirty="0">
                <a:latin typeface="Arial Black"/>
                <a:cs typeface="Arial Black"/>
              </a:rPr>
              <a:t> change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the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settings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access </a:t>
            </a:r>
            <a:r>
              <a:rPr sz="2800" spc="-65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to </a:t>
            </a:r>
            <a:r>
              <a:rPr sz="2800" spc="-10" dirty="0">
                <a:latin typeface="Arial Black"/>
                <a:cs typeface="Arial Black"/>
              </a:rPr>
              <a:t>your </a:t>
            </a:r>
            <a:r>
              <a:rPr sz="2800" dirty="0">
                <a:latin typeface="Arial Black"/>
                <a:cs typeface="Arial Black"/>
              </a:rPr>
              <a:t>wiki </a:t>
            </a:r>
            <a:r>
              <a:rPr sz="2800" spc="-5" dirty="0">
                <a:latin typeface="Arial Black"/>
                <a:cs typeface="Arial Black"/>
              </a:rPr>
              <a:t>(viewing and </a:t>
            </a:r>
            <a:r>
              <a:rPr sz="2800" dirty="0">
                <a:latin typeface="Arial Black"/>
                <a:cs typeface="Arial Black"/>
              </a:rPr>
              <a:t> editing) </a:t>
            </a:r>
            <a:r>
              <a:rPr sz="2800" spc="-55" dirty="0">
                <a:latin typeface="Arial Black"/>
                <a:cs typeface="Arial Black"/>
              </a:rPr>
              <a:t>You </a:t>
            </a:r>
            <a:r>
              <a:rPr sz="2800" dirty="0">
                <a:latin typeface="Arial Black"/>
                <a:cs typeface="Arial Black"/>
              </a:rPr>
              <a:t>will be </a:t>
            </a:r>
            <a:r>
              <a:rPr sz="2800" spc="5" dirty="0">
                <a:latin typeface="Arial Black"/>
                <a:cs typeface="Arial Black"/>
              </a:rPr>
              <a:t>able </a:t>
            </a:r>
            <a:r>
              <a:rPr sz="2800" dirty="0">
                <a:latin typeface="Arial Black"/>
                <a:cs typeface="Arial Black"/>
              </a:rPr>
              <a:t>to 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set up individual </a:t>
            </a:r>
            <a:r>
              <a:rPr sz="2800" spc="-5" dirty="0">
                <a:latin typeface="Arial Black"/>
                <a:cs typeface="Arial Black"/>
              </a:rPr>
              <a:t>accounts 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for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your</a:t>
            </a:r>
            <a:r>
              <a:rPr sz="2800" spc="1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students</a:t>
            </a:r>
            <a:r>
              <a:rPr sz="2800" spc="1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in</a:t>
            </a:r>
            <a:r>
              <a:rPr sz="2800" spc="-1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the </a:t>
            </a:r>
            <a:r>
              <a:rPr sz="2800" spc="5" dirty="0">
                <a:latin typeface="Arial Black"/>
                <a:cs typeface="Arial Black"/>
              </a:rPr>
              <a:t> Users</a:t>
            </a:r>
            <a:r>
              <a:rPr sz="2800" spc="-1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section.</a:t>
            </a:r>
            <a:endParaRPr sz="2800" dirty="0">
              <a:latin typeface="Arial Black"/>
              <a:cs typeface="Arial Black"/>
            </a:endParaRPr>
          </a:p>
          <a:p>
            <a:pPr marL="12700" marR="5080" algn="just">
              <a:spcBef>
                <a:spcPts val="2405"/>
              </a:spcBef>
            </a:pPr>
            <a:r>
              <a:rPr sz="2800" spc="10" dirty="0">
                <a:latin typeface="Arial Black"/>
                <a:cs typeface="Arial Black"/>
              </a:rPr>
              <a:t>This</a:t>
            </a:r>
            <a:r>
              <a:rPr sz="2800" spc="-2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is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an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10" dirty="0">
                <a:latin typeface="Arial Black"/>
                <a:cs typeface="Arial Black"/>
              </a:rPr>
              <a:t>important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step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for </a:t>
            </a:r>
            <a:r>
              <a:rPr sz="2800" spc="-655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keeping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your</a:t>
            </a:r>
            <a:r>
              <a:rPr sz="2800" spc="1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wiki</a:t>
            </a:r>
            <a:r>
              <a:rPr sz="2800" spc="-35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safe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for 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your </a:t>
            </a:r>
            <a:r>
              <a:rPr sz="2800" dirty="0">
                <a:latin typeface="Arial Black"/>
                <a:cs typeface="Arial Black"/>
              </a:rPr>
              <a:t>students. Choose </a:t>
            </a:r>
            <a:r>
              <a:rPr sz="2800" spc="5" dirty="0">
                <a:latin typeface="Arial Black"/>
                <a:cs typeface="Arial Black"/>
              </a:rPr>
              <a:t>“Only </a:t>
            </a:r>
            <a:r>
              <a:rPr sz="2800" spc="-65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people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I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invite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or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approve”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9844" y="1417519"/>
            <a:ext cx="3764279" cy="5212080"/>
            <a:chOff x="675843" y="1417519"/>
            <a:chExt cx="3764279" cy="5212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572" y="1417519"/>
              <a:ext cx="3213643" cy="52118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07742" y="3499485"/>
              <a:ext cx="1925955" cy="1073150"/>
            </a:xfrm>
            <a:custGeom>
              <a:avLst/>
              <a:gdLst/>
              <a:ahLst/>
              <a:cxnLst/>
              <a:rect l="l" t="t" r="r" b="b"/>
              <a:pathLst>
                <a:path w="1925954" h="1073150">
                  <a:moveTo>
                    <a:pt x="1856105" y="0"/>
                  </a:moveTo>
                  <a:lnTo>
                    <a:pt x="106299" y="861694"/>
                  </a:lnTo>
                  <a:lnTo>
                    <a:pt x="71627" y="791209"/>
                  </a:lnTo>
                  <a:lnTo>
                    <a:pt x="0" y="1001521"/>
                  </a:lnTo>
                  <a:lnTo>
                    <a:pt x="210312" y="1073022"/>
                  </a:lnTo>
                  <a:lnTo>
                    <a:pt x="175640" y="1002538"/>
                  </a:lnTo>
                  <a:lnTo>
                    <a:pt x="1925573" y="140842"/>
                  </a:lnTo>
                  <a:lnTo>
                    <a:pt x="18561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7742" y="3499485"/>
              <a:ext cx="1925955" cy="1073150"/>
            </a:xfrm>
            <a:custGeom>
              <a:avLst/>
              <a:gdLst/>
              <a:ahLst/>
              <a:cxnLst/>
              <a:rect l="l" t="t" r="r" b="b"/>
              <a:pathLst>
                <a:path w="1925954" h="1073150">
                  <a:moveTo>
                    <a:pt x="71627" y="791209"/>
                  </a:moveTo>
                  <a:lnTo>
                    <a:pt x="106299" y="861694"/>
                  </a:lnTo>
                  <a:lnTo>
                    <a:pt x="1856105" y="0"/>
                  </a:lnTo>
                  <a:lnTo>
                    <a:pt x="1925573" y="140842"/>
                  </a:lnTo>
                  <a:lnTo>
                    <a:pt x="175640" y="1002538"/>
                  </a:lnTo>
                  <a:lnTo>
                    <a:pt x="210312" y="1073022"/>
                  </a:lnTo>
                  <a:lnTo>
                    <a:pt x="0" y="1001521"/>
                  </a:lnTo>
                  <a:lnTo>
                    <a:pt x="71627" y="79120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368" y="4877085"/>
              <a:ext cx="2692400" cy="542290"/>
            </a:xfrm>
            <a:custGeom>
              <a:avLst/>
              <a:gdLst/>
              <a:ahLst/>
              <a:cxnLst/>
              <a:rect l="l" t="t" r="r" b="b"/>
              <a:pathLst>
                <a:path w="2692400" h="542289">
                  <a:moveTo>
                    <a:pt x="2512237" y="98647"/>
                  </a:moveTo>
                  <a:lnTo>
                    <a:pt x="2505673" y="97220"/>
                  </a:lnTo>
                  <a:lnTo>
                    <a:pt x="2499347" y="95900"/>
                  </a:lnTo>
                  <a:lnTo>
                    <a:pt x="2493021" y="94557"/>
                  </a:lnTo>
                  <a:lnTo>
                    <a:pt x="2486456" y="93059"/>
                  </a:lnTo>
                  <a:lnTo>
                    <a:pt x="2477072" y="90348"/>
                  </a:lnTo>
                  <a:lnTo>
                    <a:pt x="2467295" y="87090"/>
                  </a:lnTo>
                  <a:lnTo>
                    <a:pt x="2457542" y="84022"/>
                  </a:lnTo>
                  <a:lnTo>
                    <a:pt x="2448229" y="81883"/>
                  </a:lnTo>
                  <a:lnTo>
                    <a:pt x="2430445" y="79410"/>
                  </a:lnTo>
                  <a:lnTo>
                    <a:pt x="2412638" y="77247"/>
                  </a:lnTo>
                  <a:lnTo>
                    <a:pt x="2395258" y="74703"/>
                  </a:lnTo>
                  <a:lnTo>
                    <a:pt x="2349828" y="62658"/>
                  </a:lnTo>
                  <a:lnTo>
                    <a:pt x="2340660" y="59912"/>
                  </a:lnTo>
                  <a:lnTo>
                    <a:pt x="2330020" y="57935"/>
                  </a:lnTo>
                  <a:lnTo>
                    <a:pt x="2318880" y="57150"/>
                  </a:lnTo>
                  <a:lnTo>
                    <a:pt x="2307549" y="56411"/>
                  </a:lnTo>
                  <a:lnTo>
                    <a:pt x="2296337" y="54578"/>
                  </a:lnTo>
                  <a:lnTo>
                    <a:pt x="2281327" y="50538"/>
                  </a:lnTo>
                  <a:lnTo>
                    <a:pt x="2265794" y="46164"/>
                  </a:lnTo>
                  <a:lnTo>
                    <a:pt x="2249689" y="41933"/>
                  </a:lnTo>
                  <a:lnTo>
                    <a:pt x="2232964" y="38322"/>
                  </a:lnTo>
                  <a:lnTo>
                    <a:pt x="2223457" y="36786"/>
                  </a:lnTo>
                  <a:lnTo>
                    <a:pt x="2213962" y="35464"/>
                  </a:lnTo>
                  <a:lnTo>
                    <a:pt x="2204443" y="34143"/>
                  </a:lnTo>
                  <a:lnTo>
                    <a:pt x="2194864" y="32607"/>
                  </a:lnTo>
                  <a:lnTo>
                    <a:pt x="2180420" y="29598"/>
                  </a:lnTo>
                  <a:lnTo>
                    <a:pt x="2166845" y="26447"/>
                  </a:lnTo>
                  <a:lnTo>
                    <a:pt x="2153056" y="23677"/>
                  </a:lnTo>
                  <a:lnTo>
                    <a:pt x="2088578" y="18283"/>
                  </a:lnTo>
                  <a:lnTo>
                    <a:pt x="2039049" y="15108"/>
                  </a:lnTo>
                  <a:lnTo>
                    <a:pt x="1989388" y="12273"/>
                  </a:lnTo>
                  <a:lnTo>
                    <a:pt x="1939605" y="9767"/>
                  </a:lnTo>
                  <a:lnTo>
                    <a:pt x="1889708" y="7578"/>
                  </a:lnTo>
                  <a:lnTo>
                    <a:pt x="1839706" y="5693"/>
                  </a:lnTo>
                  <a:lnTo>
                    <a:pt x="1789607" y="4100"/>
                  </a:lnTo>
                  <a:lnTo>
                    <a:pt x="1739421" y="2787"/>
                  </a:lnTo>
                  <a:lnTo>
                    <a:pt x="1689154" y="1742"/>
                  </a:lnTo>
                  <a:lnTo>
                    <a:pt x="1638817" y="953"/>
                  </a:lnTo>
                  <a:lnTo>
                    <a:pt x="1588418" y="408"/>
                  </a:lnTo>
                  <a:lnTo>
                    <a:pt x="1537965" y="94"/>
                  </a:lnTo>
                  <a:lnTo>
                    <a:pt x="1487468" y="0"/>
                  </a:lnTo>
                  <a:lnTo>
                    <a:pt x="1436934" y="112"/>
                  </a:lnTo>
                  <a:lnTo>
                    <a:pt x="1386372" y="420"/>
                  </a:lnTo>
                  <a:lnTo>
                    <a:pt x="1335791" y="910"/>
                  </a:lnTo>
                  <a:lnTo>
                    <a:pt x="1285200" y="1571"/>
                  </a:lnTo>
                  <a:lnTo>
                    <a:pt x="1234607" y="2391"/>
                  </a:lnTo>
                  <a:lnTo>
                    <a:pt x="1184020" y="3357"/>
                  </a:lnTo>
                  <a:lnTo>
                    <a:pt x="1133449" y="4457"/>
                  </a:lnTo>
                  <a:lnTo>
                    <a:pt x="1082902" y="5679"/>
                  </a:lnTo>
                  <a:lnTo>
                    <a:pt x="1032387" y="7011"/>
                  </a:lnTo>
                  <a:lnTo>
                    <a:pt x="981914" y="8441"/>
                  </a:lnTo>
                  <a:lnTo>
                    <a:pt x="931490" y="9957"/>
                  </a:lnTo>
                  <a:lnTo>
                    <a:pt x="881125" y="11546"/>
                  </a:lnTo>
                  <a:lnTo>
                    <a:pt x="830827" y="13196"/>
                  </a:lnTo>
                  <a:lnTo>
                    <a:pt x="780604" y="14896"/>
                  </a:lnTo>
                  <a:lnTo>
                    <a:pt x="730466" y="16632"/>
                  </a:lnTo>
                  <a:lnTo>
                    <a:pt x="680421" y="18393"/>
                  </a:lnTo>
                  <a:lnTo>
                    <a:pt x="630477" y="20167"/>
                  </a:lnTo>
                  <a:lnTo>
                    <a:pt x="580643" y="21941"/>
                  </a:lnTo>
                  <a:lnTo>
                    <a:pt x="530928" y="23704"/>
                  </a:lnTo>
                  <a:lnTo>
                    <a:pt x="481340" y="25443"/>
                  </a:lnTo>
                  <a:lnTo>
                    <a:pt x="431888" y="27146"/>
                  </a:lnTo>
                  <a:lnTo>
                    <a:pt x="409403" y="27767"/>
                  </a:lnTo>
                  <a:lnTo>
                    <a:pt x="387207" y="28495"/>
                  </a:lnTo>
                  <a:lnTo>
                    <a:pt x="342963" y="32607"/>
                  </a:lnTo>
                  <a:lnTo>
                    <a:pt x="296038" y="42354"/>
                  </a:lnTo>
                  <a:lnTo>
                    <a:pt x="248285" y="54578"/>
                  </a:lnTo>
                  <a:lnTo>
                    <a:pt x="205454" y="66579"/>
                  </a:lnTo>
                  <a:lnTo>
                    <a:pt x="168516" y="79025"/>
                  </a:lnTo>
                  <a:lnTo>
                    <a:pt x="146405" y="87725"/>
                  </a:lnTo>
                  <a:lnTo>
                    <a:pt x="137344" y="90537"/>
                  </a:lnTo>
                  <a:lnTo>
                    <a:pt x="127503" y="92884"/>
                  </a:lnTo>
                  <a:lnTo>
                    <a:pt x="117664" y="95351"/>
                  </a:lnTo>
                  <a:lnTo>
                    <a:pt x="108610" y="98520"/>
                  </a:lnTo>
                  <a:lnTo>
                    <a:pt x="99218" y="102385"/>
                  </a:lnTo>
                  <a:lnTo>
                    <a:pt x="89176" y="106489"/>
                  </a:lnTo>
                  <a:lnTo>
                    <a:pt x="51190" y="127460"/>
                  </a:lnTo>
                  <a:lnTo>
                    <a:pt x="44881" y="131540"/>
                  </a:lnTo>
                  <a:lnTo>
                    <a:pt x="38201" y="135294"/>
                  </a:lnTo>
                  <a:lnTo>
                    <a:pt x="31988" y="138620"/>
                  </a:lnTo>
                  <a:lnTo>
                    <a:pt x="25922" y="142470"/>
                  </a:lnTo>
                  <a:lnTo>
                    <a:pt x="19684" y="147796"/>
                  </a:lnTo>
                  <a:lnTo>
                    <a:pt x="15620" y="151860"/>
                  </a:lnTo>
                  <a:lnTo>
                    <a:pt x="10350" y="156686"/>
                  </a:lnTo>
                  <a:lnTo>
                    <a:pt x="6731" y="164306"/>
                  </a:lnTo>
                  <a:lnTo>
                    <a:pt x="3289" y="171545"/>
                  </a:lnTo>
                  <a:lnTo>
                    <a:pt x="0" y="173069"/>
                  </a:lnTo>
                  <a:lnTo>
                    <a:pt x="965" y="185896"/>
                  </a:lnTo>
                  <a:lnTo>
                    <a:pt x="2812" y="203759"/>
                  </a:lnTo>
                  <a:lnTo>
                    <a:pt x="6170" y="214407"/>
                  </a:lnTo>
                  <a:lnTo>
                    <a:pt x="13136" y="224579"/>
                  </a:lnTo>
                  <a:lnTo>
                    <a:pt x="25806" y="241014"/>
                  </a:lnTo>
                  <a:lnTo>
                    <a:pt x="32294" y="249705"/>
                  </a:lnTo>
                  <a:lnTo>
                    <a:pt x="39350" y="259016"/>
                  </a:lnTo>
                  <a:lnTo>
                    <a:pt x="46026" y="267517"/>
                  </a:lnTo>
                  <a:lnTo>
                    <a:pt x="51371" y="273780"/>
                  </a:lnTo>
                  <a:lnTo>
                    <a:pt x="56517" y="279570"/>
                  </a:lnTo>
                  <a:lnTo>
                    <a:pt x="64146" y="288290"/>
                  </a:lnTo>
                  <a:lnTo>
                    <a:pt x="100863" y="312547"/>
                  </a:lnTo>
                  <a:lnTo>
                    <a:pt x="114865" y="317611"/>
                  </a:lnTo>
                  <a:lnTo>
                    <a:pt x="127330" y="323056"/>
                  </a:lnTo>
                  <a:lnTo>
                    <a:pt x="138884" y="329543"/>
                  </a:lnTo>
                  <a:lnTo>
                    <a:pt x="146545" y="333994"/>
                  </a:lnTo>
                  <a:lnTo>
                    <a:pt x="155758" y="338468"/>
                  </a:lnTo>
                  <a:lnTo>
                    <a:pt x="171970" y="345027"/>
                  </a:lnTo>
                  <a:lnTo>
                    <a:pt x="181108" y="348095"/>
                  </a:lnTo>
                  <a:lnTo>
                    <a:pt x="189622" y="350234"/>
                  </a:lnTo>
                  <a:lnTo>
                    <a:pt x="198847" y="352563"/>
                  </a:lnTo>
                  <a:lnTo>
                    <a:pt x="210121" y="356203"/>
                  </a:lnTo>
                  <a:lnTo>
                    <a:pt x="221627" y="360314"/>
                  </a:lnTo>
                  <a:lnTo>
                    <a:pt x="232911" y="364236"/>
                  </a:lnTo>
                  <a:lnTo>
                    <a:pt x="243872" y="368204"/>
                  </a:lnTo>
                  <a:lnTo>
                    <a:pt x="254406" y="372459"/>
                  </a:lnTo>
                  <a:lnTo>
                    <a:pt x="264449" y="377267"/>
                  </a:lnTo>
                  <a:lnTo>
                    <a:pt x="275353" y="383016"/>
                  </a:lnTo>
                  <a:lnTo>
                    <a:pt x="286855" y="388979"/>
                  </a:lnTo>
                  <a:lnTo>
                    <a:pt x="298691" y="394430"/>
                  </a:lnTo>
                  <a:lnTo>
                    <a:pt x="311105" y="398986"/>
                  </a:lnTo>
                  <a:lnTo>
                    <a:pt x="320579" y="401828"/>
                  </a:lnTo>
                  <a:lnTo>
                    <a:pt x="330177" y="405003"/>
                  </a:lnTo>
                  <a:lnTo>
                    <a:pt x="342963" y="410559"/>
                  </a:lnTo>
                  <a:lnTo>
                    <a:pt x="356970" y="417899"/>
                  </a:lnTo>
                  <a:lnTo>
                    <a:pt x="370235" y="425275"/>
                  </a:lnTo>
                  <a:lnTo>
                    <a:pt x="384174" y="432151"/>
                  </a:lnTo>
                  <a:lnTo>
                    <a:pt x="400202" y="437991"/>
                  </a:lnTo>
                  <a:lnTo>
                    <a:pt x="411297" y="441023"/>
                  </a:lnTo>
                  <a:lnTo>
                    <a:pt x="422440" y="443769"/>
                  </a:lnTo>
                  <a:lnTo>
                    <a:pt x="433535" y="446420"/>
                  </a:lnTo>
                  <a:lnTo>
                    <a:pt x="444487" y="449167"/>
                  </a:lnTo>
                  <a:lnTo>
                    <a:pt x="455745" y="452143"/>
                  </a:lnTo>
                  <a:lnTo>
                    <a:pt x="466902" y="455168"/>
                  </a:lnTo>
                  <a:lnTo>
                    <a:pt x="478012" y="457954"/>
                  </a:lnTo>
                  <a:lnTo>
                    <a:pt x="489127" y="460216"/>
                  </a:lnTo>
                  <a:lnTo>
                    <a:pt x="503573" y="462813"/>
                  </a:lnTo>
                  <a:lnTo>
                    <a:pt x="518302" y="465566"/>
                  </a:lnTo>
                  <a:lnTo>
                    <a:pt x="532665" y="468342"/>
                  </a:lnTo>
                  <a:lnTo>
                    <a:pt x="546011" y="471011"/>
                  </a:lnTo>
                  <a:lnTo>
                    <a:pt x="563143" y="475396"/>
                  </a:lnTo>
                  <a:lnTo>
                    <a:pt x="580213" y="480472"/>
                  </a:lnTo>
                  <a:lnTo>
                    <a:pt x="597647" y="484977"/>
                  </a:lnTo>
                  <a:lnTo>
                    <a:pt x="615873" y="487648"/>
                  </a:lnTo>
                  <a:lnTo>
                    <a:pt x="661041" y="490950"/>
                  </a:lnTo>
                  <a:lnTo>
                    <a:pt x="707027" y="494334"/>
                  </a:lnTo>
                  <a:lnTo>
                    <a:pt x="753785" y="497774"/>
                  </a:lnTo>
                  <a:lnTo>
                    <a:pt x="801264" y="501248"/>
                  </a:lnTo>
                  <a:lnTo>
                    <a:pt x="849416" y="504730"/>
                  </a:lnTo>
                  <a:lnTo>
                    <a:pt x="898193" y="508197"/>
                  </a:lnTo>
                  <a:lnTo>
                    <a:pt x="947545" y="511624"/>
                  </a:lnTo>
                  <a:lnTo>
                    <a:pt x="997425" y="514988"/>
                  </a:lnTo>
                  <a:lnTo>
                    <a:pt x="1047784" y="518264"/>
                  </a:lnTo>
                  <a:lnTo>
                    <a:pt x="1098573" y="521428"/>
                  </a:lnTo>
                  <a:lnTo>
                    <a:pt x="1149743" y="524456"/>
                  </a:lnTo>
                  <a:lnTo>
                    <a:pt x="1201246" y="527324"/>
                  </a:lnTo>
                  <a:lnTo>
                    <a:pt x="1253033" y="530008"/>
                  </a:lnTo>
                  <a:lnTo>
                    <a:pt x="1305055" y="532484"/>
                  </a:lnTo>
                  <a:lnTo>
                    <a:pt x="1357265" y="534727"/>
                  </a:lnTo>
                  <a:lnTo>
                    <a:pt x="1409612" y="536714"/>
                  </a:lnTo>
                  <a:lnTo>
                    <a:pt x="1462049" y="538420"/>
                  </a:lnTo>
                  <a:lnTo>
                    <a:pt x="1514527" y="539822"/>
                  </a:lnTo>
                  <a:lnTo>
                    <a:pt x="1566998" y="540894"/>
                  </a:lnTo>
                  <a:lnTo>
                    <a:pt x="1619412" y="541614"/>
                  </a:lnTo>
                  <a:lnTo>
                    <a:pt x="1671721" y="541956"/>
                  </a:lnTo>
                  <a:lnTo>
                    <a:pt x="1723877" y="541897"/>
                  </a:lnTo>
                  <a:lnTo>
                    <a:pt x="1775830" y="541413"/>
                  </a:lnTo>
                  <a:lnTo>
                    <a:pt x="1827532" y="540479"/>
                  </a:lnTo>
                  <a:lnTo>
                    <a:pt x="1878935" y="539072"/>
                  </a:lnTo>
                  <a:lnTo>
                    <a:pt x="1929990" y="537168"/>
                  </a:lnTo>
                  <a:lnTo>
                    <a:pt x="1980648" y="534741"/>
                  </a:lnTo>
                  <a:lnTo>
                    <a:pt x="2030861" y="531768"/>
                  </a:lnTo>
                  <a:lnTo>
                    <a:pt x="2080579" y="528226"/>
                  </a:lnTo>
                  <a:lnTo>
                    <a:pt x="2129755" y="524089"/>
                  </a:lnTo>
                  <a:lnTo>
                    <a:pt x="2178340" y="519335"/>
                  </a:lnTo>
                  <a:lnTo>
                    <a:pt x="2226285" y="513937"/>
                  </a:lnTo>
                  <a:lnTo>
                    <a:pt x="2273541" y="507874"/>
                  </a:lnTo>
                  <a:lnTo>
                    <a:pt x="2320060" y="501119"/>
                  </a:lnTo>
                  <a:lnTo>
                    <a:pt x="2365792" y="493650"/>
                  </a:lnTo>
                  <a:lnTo>
                    <a:pt x="2410691" y="485443"/>
                  </a:lnTo>
                  <a:lnTo>
                    <a:pt x="2454706" y="476472"/>
                  </a:lnTo>
                  <a:lnTo>
                    <a:pt x="2497390" y="464149"/>
                  </a:lnTo>
                  <a:lnTo>
                    <a:pt x="2511983" y="460216"/>
                  </a:lnTo>
                  <a:lnTo>
                    <a:pt x="2524082" y="457846"/>
                  </a:lnTo>
                  <a:lnTo>
                    <a:pt x="2537717" y="455453"/>
                  </a:lnTo>
                  <a:lnTo>
                    <a:pt x="2551185" y="452679"/>
                  </a:lnTo>
                  <a:lnTo>
                    <a:pt x="2586822" y="437058"/>
                  </a:lnTo>
                  <a:lnTo>
                    <a:pt x="2594406" y="432911"/>
                  </a:lnTo>
                  <a:lnTo>
                    <a:pt x="2603628" y="428168"/>
                  </a:lnTo>
                  <a:lnTo>
                    <a:pt x="2640456" y="401659"/>
                  </a:lnTo>
                  <a:lnTo>
                    <a:pt x="2651973" y="382430"/>
                  </a:lnTo>
                  <a:lnTo>
                    <a:pt x="2657779" y="372459"/>
                  </a:lnTo>
                  <a:lnTo>
                    <a:pt x="2681675" y="326991"/>
                  </a:lnTo>
                  <a:lnTo>
                    <a:pt x="2692278" y="263655"/>
                  </a:lnTo>
                  <a:lnTo>
                    <a:pt x="2691641" y="235616"/>
                  </a:lnTo>
                  <a:lnTo>
                    <a:pt x="2676829" y="185896"/>
                  </a:lnTo>
                  <a:lnTo>
                    <a:pt x="2633806" y="151124"/>
                  </a:lnTo>
                  <a:lnTo>
                    <a:pt x="2619933" y="142335"/>
                  </a:lnTo>
                  <a:lnTo>
                    <a:pt x="2615234" y="139160"/>
                  </a:lnTo>
                  <a:lnTo>
                    <a:pt x="2573487" y="119485"/>
                  </a:lnTo>
                  <a:lnTo>
                    <a:pt x="2562783" y="115030"/>
                  </a:lnTo>
                  <a:lnTo>
                    <a:pt x="2557150" y="112629"/>
                  </a:lnTo>
                  <a:lnTo>
                    <a:pt x="2551242" y="110013"/>
                  </a:lnTo>
                  <a:lnTo>
                    <a:pt x="2544692" y="107207"/>
                  </a:lnTo>
                  <a:lnTo>
                    <a:pt x="2537129" y="104235"/>
                  </a:lnTo>
                  <a:lnTo>
                    <a:pt x="2530807" y="101596"/>
                  </a:lnTo>
                  <a:lnTo>
                    <a:pt x="2524556" y="98647"/>
                  </a:lnTo>
                  <a:lnTo>
                    <a:pt x="2518306" y="95698"/>
                  </a:lnTo>
                  <a:lnTo>
                    <a:pt x="2511983" y="93059"/>
                  </a:lnTo>
                  <a:lnTo>
                    <a:pt x="2505691" y="91350"/>
                  </a:lnTo>
                  <a:lnTo>
                    <a:pt x="2499172" y="90344"/>
                  </a:lnTo>
                  <a:lnTo>
                    <a:pt x="2492677" y="89362"/>
                  </a:lnTo>
                  <a:lnTo>
                    <a:pt x="2486456" y="87725"/>
                  </a:lnTo>
                  <a:lnTo>
                    <a:pt x="2470399" y="80789"/>
                  </a:lnTo>
                  <a:lnTo>
                    <a:pt x="2453151" y="72437"/>
                  </a:lnTo>
                  <a:lnTo>
                    <a:pt x="2436807" y="64775"/>
                  </a:lnTo>
                  <a:lnTo>
                    <a:pt x="2423464" y="59912"/>
                  </a:lnTo>
                  <a:lnTo>
                    <a:pt x="2417495" y="58515"/>
                  </a:lnTo>
                  <a:lnTo>
                    <a:pt x="2410256" y="61563"/>
                  </a:lnTo>
                  <a:lnTo>
                    <a:pt x="2404287" y="599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7382" y="1249546"/>
            <a:ext cx="6966217" cy="513791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9" y="1676400"/>
            <a:ext cx="7467600" cy="1477010"/>
          </a:xfrm>
          <a:custGeom>
            <a:avLst/>
            <a:gdLst/>
            <a:ahLst/>
            <a:cxnLst/>
            <a:rect l="l" t="t" r="r" b="b"/>
            <a:pathLst>
              <a:path w="7467600" h="1477010">
                <a:moveTo>
                  <a:pt x="7467600" y="0"/>
                </a:moveTo>
                <a:lnTo>
                  <a:pt x="0" y="0"/>
                </a:lnTo>
                <a:lnTo>
                  <a:pt x="0" y="1476755"/>
                </a:lnTo>
                <a:lnTo>
                  <a:pt x="7467600" y="1476755"/>
                </a:lnTo>
                <a:lnTo>
                  <a:pt x="7467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3644" y="1689557"/>
            <a:ext cx="73113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400" spc="-70" dirty="0">
                <a:latin typeface="Arial Black"/>
                <a:cs typeface="Arial Black"/>
              </a:rPr>
              <a:t>You</a:t>
            </a:r>
            <a:r>
              <a:rPr sz="2400" spc="-6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can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set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</a:rPr>
              <a:t>your</a:t>
            </a:r>
            <a:r>
              <a:rPr sz="2400" spc="77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notifications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options </a:t>
            </a:r>
            <a:r>
              <a:rPr sz="2400" dirty="0">
                <a:latin typeface="Arial Black"/>
                <a:cs typeface="Arial Black"/>
              </a:rPr>
              <a:t> (receiving emails </a:t>
            </a:r>
            <a:r>
              <a:rPr sz="2400" spc="5" dirty="0">
                <a:latin typeface="Arial Black"/>
                <a:cs typeface="Arial Black"/>
              </a:rPr>
              <a:t>when </a:t>
            </a:r>
            <a:r>
              <a:rPr sz="2400" dirty="0">
                <a:latin typeface="Arial Black"/>
                <a:cs typeface="Arial Black"/>
              </a:rPr>
              <a:t>the workspace is 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changed)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3048000"/>
            <a:ext cx="8068056" cy="32247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266" y="1659855"/>
              <a:ext cx="7548733" cy="44741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01799" y="5935548"/>
              <a:ext cx="659130" cy="445134"/>
            </a:xfrm>
            <a:custGeom>
              <a:avLst/>
              <a:gdLst/>
              <a:ahLst/>
              <a:cxnLst/>
              <a:rect l="l" t="t" r="r" b="b"/>
              <a:pathLst>
                <a:path w="659130" h="445135">
                  <a:moveTo>
                    <a:pt x="209676" y="0"/>
                  </a:moveTo>
                  <a:lnTo>
                    <a:pt x="0" y="73367"/>
                  </a:lnTo>
                  <a:lnTo>
                    <a:pt x="73278" y="283032"/>
                  </a:lnTo>
                  <a:lnTo>
                    <a:pt x="107442" y="212267"/>
                  </a:lnTo>
                  <a:lnTo>
                    <a:pt x="590676" y="445008"/>
                  </a:lnTo>
                  <a:lnTo>
                    <a:pt x="658749" y="303491"/>
                  </a:lnTo>
                  <a:lnTo>
                    <a:pt x="175513" y="70751"/>
                  </a:lnTo>
                  <a:lnTo>
                    <a:pt x="2096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1799" y="5935548"/>
              <a:ext cx="659130" cy="445134"/>
            </a:xfrm>
            <a:custGeom>
              <a:avLst/>
              <a:gdLst/>
              <a:ahLst/>
              <a:cxnLst/>
              <a:rect l="l" t="t" r="r" b="b"/>
              <a:pathLst>
                <a:path w="659130" h="445135">
                  <a:moveTo>
                    <a:pt x="209676" y="0"/>
                  </a:moveTo>
                  <a:lnTo>
                    <a:pt x="175513" y="70751"/>
                  </a:lnTo>
                  <a:lnTo>
                    <a:pt x="658749" y="303491"/>
                  </a:lnTo>
                  <a:lnTo>
                    <a:pt x="590676" y="445008"/>
                  </a:lnTo>
                  <a:lnTo>
                    <a:pt x="107442" y="212267"/>
                  </a:lnTo>
                  <a:lnTo>
                    <a:pt x="73278" y="283032"/>
                  </a:lnTo>
                  <a:lnTo>
                    <a:pt x="0" y="73367"/>
                  </a:lnTo>
                  <a:lnTo>
                    <a:pt x="209676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6994" y="921766"/>
            <a:ext cx="63538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  <a:latin typeface="Arial Black"/>
                <a:cs typeface="Arial Black"/>
              </a:rPr>
              <a:t>c)</a:t>
            </a:r>
            <a:r>
              <a:rPr sz="3200" spc="-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C00000"/>
                </a:solidFill>
                <a:latin typeface="Arial Black"/>
                <a:cs typeface="Arial Black"/>
              </a:rPr>
              <a:t>Creating</a:t>
            </a:r>
            <a:r>
              <a:rPr sz="3200" spc="-2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 Black"/>
                <a:cs typeface="Arial Black"/>
              </a:rPr>
              <a:t>Student</a:t>
            </a:r>
            <a:r>
              <a:rPr sz="3200" spc="-2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C00000"/>
                </a:solidFill>
                <a:latin typeface="Arial Black"/>
                <a:cs typeface="Arial Black"/>
              </a:rPr>
              <a:t>Account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4105" y="1590680"/>
            <a:ext cx="7458441" cy="4562843"/>
            <a:chOff x="800105" y="1590680"/>
            <a:chExt cx="7458441" cy="456284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5" y="1590680"/>
              <a:ext cx="7458441" cy="45628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91107" y="20027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223266" y="0"/>
                  </a:moveTo>
                  <a:lnTo>
                    <a:pt x="75437" y="515620"/>
                  </a:lnTo>
                  <a:lnTo>
                    <a:pt x="0" y="494030"/>
                  </a:lnTo>
                  <a:lnTo>
                    <a:pt x="107696" y="688339"/>
                  </a:lnTo>
                  <a:lnTo>
                    <a:pt x="301879" y="580517"/>
                  </a:lnTo>
                  <a:lnTo>
                    <a:pt x="226441" y="558926"/>
                  </a:lnTo>
                  <a:lnTo>
                    <a:pt x="374142" y="43307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1107" y="20027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0" y="494030"/>
                  </a:moveTo>
                  <a:lnTo>
                    <a:pt x="75437" y="515620"/>
                  </a:lnTo>
                  <a:lnTo>
                    <a:pt x="223266" y="0"/>
                  </a:lnTo>
                  <a:lnTo>
                    <a:pt x="374142" y="43307"/>
                  </a:lnTo>
                  <a:lnTo>
                    <a:pt x="226441" y="558926"/>
                  </a:lnTo>
                  <a:lnTo>
                    <a:pt x="301879" y="580517"/>
                  </a:lnTo>
                  <a:lnTo>
                    <a:pt x="107696" y="688339"/>
                  </a:lnTo>
                  <a:lnTo>
                    <a:pt x="0" y="49403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1306" y="19265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223266" y="0"/>
                  </a:moveTo>
                  <a:lnTo>
                    <a:pt x="75437" y="515620"/>
                  </a:lnTo>
                  <a:lnTo>
                    <a:pt x="0" y="494030"/>
                  </a:lnTo>
                  <a:lnTo>
                    <a:pt x="107695" y="688339"/>
                  </a:lnTo>
                  <a:lnTo>
                    <a:pt x="302006" y="580517"/>
                  </a:lnTo>
                  <a:lnTo>
                    <a:pt x="226441" y="558926"/>
                  </a:lnTo>
                  <a:lnTo>
                    <a:pt x="374142" y="43307"/>
                  </a:lnTo>
                  <a:lnTo>
                    <a:pt x="2232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1306" y="19265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0" y="494030"/>
                  </a:moveTo>
                  <a:lnTo>
                    <a:pt x="75437" y="515620"/>
                  </a:lnTo>
                  <a:lnTo>
                    <a:pt x="223266" y="0"/>
                  </a:lnTo>
                  <a:lnTo>
                    <a:pt x="374142" y="43307"/>
                  </a:lnTo>
                  <a:lnTo>
                    <a:pt x="226441" y="558926"/>
                  </a:lnTo>
                  <a:lnTo>
                    <a:pt x="302006" y="580517"/>
                  </a:lnTo>
                  <a:lnTo>
                    <a:pt x="107695" y="688339"/>
                  </a:lnTo>
                  <a:lnTo>
                    <a:pt x="0" y="49403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62906" y="19265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223265" y="0"/>
                  </a:moveTo>
                  <a:lnTo>
                    <a:pt x="75437" y="515620"/>
                  </a:lnTo>
                  <a:lnTo>
                    <a:pt x="0" y="494030"/>
                  </a:lnTo>
                  <a:lnTo>
                    <a:pt x="107695" y="688339"/>
                  </a:lnTo>
                  <a:lnTo>
                    <a:pt x="302005" y="580517"/>
                  </a:lnTo>
                  <a:lnTo>
                    <a:pt x="226440" y="558926"/>
                  </a:lnTo>
                  <a:lnTo>
                    <a:pt x="374141" y="43307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62906" y="19265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0" y="494030"/>
                  </a:moveTo>
                  <a:lnTo>
                    <a:pt x="75437" y="515620"/>
                  </a:lnTo>
                  <a:lnTo>
                    <a:pt x="223265" y="0"/>
                  </a:lnTo>
                  <a:lnTo>
                    <a:pt x="374141" y="43307"/>
                  </a:lnTo>
                  <a:lnTo>
                    <a:pt x="226440" y="558926"/>
                  </a:lnTo>
                  <a:lnTo>
                    <a:pt x="302005" y="580517"/>
                  </a:lnTo>
                  <a:lnTo>
                    <a:pt x="107695" y="688339"/>
                  </a:lnTo>
                  <a:lnTo>
                    <a:pt x="0" y="49403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67906" y="20027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223265" y="0"/>
                  </a:moveTo>
                  <a:lnTo>
                    <a:pt x="75437" y="515620"/>
                  </a:lnTo>
                  <a:lnTo>
                    <a:pt x="0" y="494030"/>
                  </a:lnTo>
                  <a:lnTo>
                    <a:pt x="107695" y="688339"/>
                  </a:lnTo>
                  <a:lnTo>
                    <a:pt x="302006" y="580517"/>
                  </a:lnTo>
                  <a:lnTo>
                    <a:pt x="226440" y="558926"/>
                  </a:lnTo>
                  <a:lnTo>
                    <a:pt x="374141" y="43307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67906" y="20027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0" y="494030"/>
                  </a:moveTo>
                  <a:lnTo>
                    <a:pt x="75437" y="515620"/>
                  </a:lnTo>
                  <a:lnTo>
                    <a:pt x="223265" y="0"/>
                  </a:lnTo>
                  <a:lnTo>
                    <a:pt x="374141" y="43307"/>
                  </a:lnTo>
                  <a:lnTo>
                    <a:pt x="226440" y="558926"/>
                  </a:lnTo>
                  <a:lnTo>
                    <a:pt x="302006" y="580517"/>
                  </a:lnTo>
                  <a:lnTo>
                    <a:pt x="107695" y="688339"/>
                  </a:lnTo>
                  <a:lnTo>
                    <a:pt x="0" y="49403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868" y="51269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223240" y="0"/>
                  </a:moveTo>
                  <a:lnTo>
                    <a:pt x="75488" y="515683"/>
                  </a:lnTo>
                  <a:lnTo>
                    <a:pt x="0" y="494042"/>
                  </a:lnTo>
                  <a:lnTo>
                    <a:pt x="107721" y="688301"/>
                  </a:lnTo>
                  <a:lnTo>
                    <a:pt x="302044" y="580580"/>
                  </a:lnTo>
                  <a:lnTo>
                    <a:pt x="226479" y="558939"/>
                  </a:lnTo>
                  <a:lnTo>
                    <a:pt x="374180" y="43307"/>
                  </a:lnTo>
                  <a:lnTo>
                    <a:pt x="2232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3868" y="5126989"/>
              <a:ext cx="374650" cy="688340"/>
            </a:xfrm>
            <a:custGeom>
              <a:avLst/>
              <a:gdLst/>
              <a:ahLst/>
              <a:cxnLst/>
              <a:rect l="l" t="t" r="r" b="b"/>
              <a:pathLst>
                <a:path w="374650" h="688339">
                  <a:moveTo>
                    <a:pt x="0" y="494042"/>
                  </a:moveTo>
                  <a:lnTo>
                    <a:pt x="75488" y="515683"/>
                  </a:lnTo>
                  <a:lnTo>
                    <a:pt x="223240" y="0"/>
                  </a:lnTo>
                  <a:lnTo>
                    <a:pt x="374180" y="43307"/>
                  </a:lnTo>
                  <a:lnTo>
                    <a:pt x="226479" y="558939"/>
                  </a:lnTo>
                  <a:lnTo>
                    <a:pt x="302044" y="580580"/>
                  </a:lnTo>
                  <a:lnTo>
                    <a:pt x="107721" y="688301"/>
                  </a:lnTo>
                  <a:lnTo>
                    <a:pt x="0" y="494042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5399" y="3429000"/>
              <a:ext cx="6629400" cy="1323340"/>
            </a:xfrm>
            <a:custGeom>
              <a:avLst/>
              <a:gdLst/>
              <a:ahLst/>
              <a:cxnLst/>
              <a:rect l="l" t="t" r="r" b="b"/>
              <a:pathLst>
                <a:path w="6629400" h="1323339">
                  <a:moveTo>
                    <a:pt x="6629400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6629400" y="1322832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5399" y="3429000"/>
              <a:ext cx="6629400" cy="1323340"/>
            </a:xfrm>
            <a:custGeom>
              <a:avLst/>
              <a:gdLst/>
              <a:ahLst/>
              <a:cxnLst/>
              <a:rect l="l" t="t" r="r" b="b"/>
              <a:pathLst>
                <a:path w="6629400" h="1323339">
                  <a:moveTo>
                    <a:pt x="0" y="1322832"/>
                  </a:moveTo>
                  <a:lnTo>
                    <a:pt x="6629400" y="1322832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1322832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11095" y="3445587"/>
            <a:ext cx="6385305" cy="123674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5080" algn="just">
              <a:lnSpc>
                <a:spcPct val="98500"/>
              </a:lnSpc>
              <a:spcBef>
                <a:spcPts val="140"/>
              </a:spcBef>
            </a:pPr>
            <a:r>
              <a:rPr sz="2000" spc="-60" dirty="0">
                <a:latin typeface="Arial Black"/>
                <a:cs typeface="Arial Black"/>
              </a:rPr>
              <a:t>You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will</a:t>
            </a:r>
            <a:r>
              <a:rPr sz="2000" dirty="0">
                <a:latin typeface="Arial Black"/>
                <a:cs typeface="Arial Black"/>
              </a:rPr>
              <a:t> be</a:t>
            </a:r>
            <a:r>
              <a:rPr sz="2000" spc="5" dirty="0">
                <a:latin typeface="Arial Black"/>
                <a:cs typeface="Arial Black"/>
              </a:rPr>
              <a:t> able</a:t>
            </a:r>
            <a:r>
              <a:rPr sz="2000" spc="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to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15" dirty="0">
                <a:latin typeface="Arial Black"/>
                <a:cs typeface="Arial Black"/>
              </a:rPr>
              <a:t>give</a:t>
            </a:r>
            <a:r>
              <a:rPr sz="2000" spc="640" dirty="0">
                <a:latin typeface="Arial Black"/>
                <a:cs typeface="Arial Black"/>
              </a:rPr>
              <a:t> </a:t>
            </a:r>
            <a:r>
              <a:rPr sz="2000" spc="-15" dirty="0">
                <a:latin typeface="Arial Black"/>
                <a:cs typeface="Arial Black"/>
              </a:rPr>
              <a:t>your</a:t>
            </a:r>
            <a:r>
              <a:rPr sz="2000" spc="64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students</a:t>
            </a:r>
            <a:r>
              <a:rPr lang="en-US" sz="2000" dirty="0">
                <a:latin typeface="Arial Black"/>
                <a:cs typeface="Arial Black"/>
              </a:rPr>
              <a:t> usernames for their wiki accounts. For privacy and safety, it is recommended that you use initials or first names only</a:t>
            </a:r>
            <a:r>
              <a:rPr sz="2000" spc="-35" dirty="0">
                <a:latin typeface="Arial Black"/>
                <a:cs typeface="Arial Black"/>
              </a:rPr>
              <a:t>.</a:t>
            </a:r>
            <a:endParaRPr sz="2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644" y="2222118"/>
            <a:ext cx="68529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2800" spc="-20" dirty="0">
                <a:latin typeface="Arial Black"/>
                <a:cs typeface="Arial Black"/>
              </a:rPr>
              <a:t>Check</a:t>
            </a:r>
            <a:r>
              <a:rPr sz="2800" spc="-15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the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list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spc="-20" dirty="0">
                <a:latin typeface="Arial Black"/>
                <a:cs typeface="Arial Black"/>
              </a:rPr>
              <a:t>carefully,</a:t>
            </a:r>
            <a:r>
              <a:rPr sz="2800" spc="-15" dirty="0">
                <a:latin typeface="Arial Black"/>
                <a:cs typeface="Arial Black"/>
              </a:rPr>
              <a:t> </a:t>
            </a:r>
            <a:r>
              <a:rPr sz="2800" spc="-25" dirty="0">
                <a:latin typeface="Arial Black"/>
                <a:cs typeface="Arial Black"/>
              </a:rPr>
              <a:t>you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can </a:t>
            </a:r>
            <a:r>
              <a:rPr sz="2800" spc="-919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add </a:t>
            </a:r>
            <a:r>
              <a:rPr sz="2800" spc="5" dirty="0">
                <a:latin typeface="Arial Black"/>
                <a:cs typeface="Arial Black"/>
              </a:rPr>
              <a:t>more </a:t>
            </a:r>
            <a:r>
              <a:rPr sz="2800" spc="-5" dirty="0">
                <a:latin typeface="Arial Black"/>
                <a:cs typeface="Arial Black"/>
              </a:rPr>
              <a:t>students </a:t>
            </a:r>
            <a:r>
              <a:rPr sz="2800" spc="-45" dirty="0">
                <a:latin typeface="Arial Black"/>
                <a:cs typeface="Arial Black"/>
              </a:rPr>
              <a:t>later,</a:t>
            </a:r>
            <a:r>
              <a:rPr sz="2800" spc="-4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but </a:t>
            </a:r>
            <a:r>
              <a:rPr sz="2800" spc="-25" dirty="0">
                <a:latin typeface="Arial Black"/>
                <a:cs typeface="Arial Black"/>
              </a:rPr>
              <a:t>you 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will </a:t>
            </a:r>
            <a:r>
              <a:rPr sz="2800" spc="-10" dirty="0">
                <a:latin typeface="Arial Black"/>
                <a:cs typeface="Arial Black"/>
              </a:rPr>
              <a:t>not be </a:t>
            </a:r>
            <a:r>
              <a:rPr sz="2800" dirty="0">
                <a:latin typeface="Arial Black"/>
                <a:cs typeface="Arial Black"/>
              </a:rPr>
              <a:t>able </a:t>
            </a:r>
            <a:r>
              <a:rPr sz="2800" spc="-5" dirty="0">
                <a:latin typeface="Arial Black"/>
                <a:cs typeface="Arial Black"/>
              </a:rPr>
              <a:t>to </a:t>
            </a:r>
            <a:r>
              <a:rPr sz="2800" spc="-15" dirty="0">
                <a:latin typeface="Arial Black"/>
                <a:cs typeface="Arial Black"/>
              </a:rPr>
              <a:t>change </a:t>
            </a:r>
            <a:r>
              <a:rPr sz="2800" spc="-5" dirty="0">
                <a:latin typeface="Arial Black"/>
                <a:cs typeface="Arial Black"/>
              </a:rPr>
              <a:t>these 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accounts</a:t>
            </a:r>
            <a:r>
              <a:rPr sz="2800" spc="15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once</a:t>
            </a:r>
            <a:r>
              <a:rPr sz="2800" spc="5" dirty="0">
                <a:latin typeface="Arial Black"/>
                <a:cs typeface="Arial Black"/>
              </a:rPr>
              <a:t> confirmed.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3645" y="4355972"/>
            <a:ext cx="68510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15" dirty="0">
                <a:latin typeface="Arial Black"/>
                <a:cs typeface="Arial Black"/>
              </a:rPr>
              <a:t>The</a:t>
            </a:r>
            <a:r>
              <a:rPr sz="2800" spc="40" dirty="0">
                <a:latin typeface="Arial Black"/>
                <a:cs typeface="Arial Black"/>
              </a:rPr>
              <a:t> </a:t>
            </a:r>
            <a:r>
              <a:rPr sz="2800" spc="-20" dirty="0">
                <a:latin typeface="Arial Black"/>
                <a:cs typeface="Arial Black"/>
              </a:rPr>
              <a:t>next</a:t>
            </a:r>
            <a:r>
              <a:rPr sz="2800" spc="4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screen</a:t>
            </a:r>
            <a:r>
              <a:rPr sz="2800" spc="4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will</a:t>
            </a:r>
            <a:r>
              <a:rPr sz="2800" spc="5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prompt</a:t>
            </a:r>
            <a:r>
              <a:rPr sz="2800" spc="60" dirty="0">
                <a:latin typeface="Arial Black"/>
                <a:cs typeface="Arial Black"/>
              </a:rPr>
              <a:t> </a:t>
            </a:r>
            <a:r>
              <a:rPr sz="2800" spc="-25" dirty="0">
                <a:latin typeface="Arial Black"/>
                <a:cs typeface="Arial Black"/>
              </a:rPr>
              <a:t>you</a:t>
            </a:r>
            <a:r>
              <a:rPr sz="2800" spc="4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to </a:t>
            </a:r>
            <a:r>
              <a:rPr sz="2800" spc="-919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print </a:t>
            </a:r>
            <a:r>
              <a:rPr sz="2800" spc="-20" dirty="0">
                <a:latin typeface="Arial Black"/>
                <a:cs typeface="Arial Black"/>
              </a:rPr>
              <a:t>your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account</a:t>
            </a:r>
            <a:r>
              <a:rPr sz="2800" spc="1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information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999" y="2344079"/>
            <a:ext cx="8502396" cy="285314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603" y="875628"/>
              <a:ext cx="7980416" cy="51842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71011" y="5752223"/>
              <a:ext cx="692785" cy="356235"/>
            </a:xfrm>
            <a:custGeom>
              <a:avLst/>
              <a:gdLst/>
              <a:ahLst/>
              <a:cxnLst/>
              <a:rect l="l" t="t" r="r" b="b"/>
              <a:pathLst>
                <a:path w="692785" h="356235">
                  <a:moveTo>
                    <a:pt x="189864" y="0"/>
                  </a:moveTo>
                  <a:lnTo>
                    <a:pt x="0" y="115366"/>
                  </a:lnTo>
                  <a:lnTo>
                    <a:pt x="115442" y="305181"/>
                  </a:lnTo>
                  <a:lnTo>
                    <a:pt x="133985" y="228892"/>
                  </a:lnTo>
                  <a:lnTo>
                    <a:pt x="655065" y="355993"/>
                  </a:lnTo>
                  <a:lnTo>
                    <a:pt x="692276" y="203390"/>
                  </a:lnTo>
                  <a:lnTo>
                    <a:pt x="171196" y="76288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1011" y="5752223"/>
              <a:ext cx="692785" cy="356235"/>
            </a:xfrm>
            <a:custGeom>
              <a:avLst/>
              <a:gdLst/>
              <a:ahLst/>
              <a:cxnLst/>
              <a:rect l="l" t="t" r="r" b="b"/>
              <a:pathLst>
                <a:path w="692785" h="356235">
                  <a:moveTo>
                    <a:pt x="189864" y="0"/>
                  </a:moveTo>
                  <a:lnTo>
                    <a:pt x="171196" y="76288"/>
                  </a:lnTo>
                  <a:lnTo>
                    <a:pt x="692276" y="203390"/>
                  </a:lnTo>
                  <a:lnTo>
                    <a:pt x="655065" y="355993"/>
                  </a:lnTo>
                  <a:lnTo>
                    <a:pt x="133985" y="228892"/>
                  </a:lnTo>
                  <a:lnTo>
                    <a:pt x="115442" y="305181"/>
                  </a:lnTo>
                  <a:lnTo>
                    <a:pt x="0" y="115366"/>
                  </a:lnTo>
                  <a:lnTo>
                    <a:pt x="189864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77440" y="5958878"/>
              <a:ext cx="504190" cy="609600"/>
            </a:xfrm>
            <a:custGeom>
              <a:avLst/>
              <a:gdLst/>
              <a:ahLst/>
              <a:cxnLst/>
              <a:rect l="l" t="t" r="r" b="b"/>
              <a:pathLst>
                <a:path w="504189" h="609600">
                  <a:moveTo>
                    <a:pt x="36195" y="0"/>
                  </a:moveTo>
                  <a:lnTo>
                    <a:pt x="0" y="219163"/>
                  </a:lnTo>
                  <a:lnTo>
                    <a:pt x="63881" y="173418"/>
                  </a:lnTo>
                  <a:lnTo>
                    <a:pt x="376301" y="609434"/>
                  </a:lnTo>
                  <a:lnTo>
                    <a:pt x="503936" y="517956"/>
                  </a:lnTo>
                  <a:lnTo>
                    <a:pt x="191516" y="81940"/>
                  </a:lnTo>
                  <a:lnTo>
                    <a:pt x="255397" y="36195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7440" y="5958878"/>
              <a:ext cx="504190" cy="609600"/>
            </a:xfrm>
            <a:custGeom>
              <a:avLst/>
              <a:gdLst/>
              <a:ahLst/>
              <a:cxnLst/>
              <a:rect l="l" t="t" r="r" b="b"/>
              <a:pathLst>
                <a:path w="504189" h="609600">
                  <a:moveTo>
                    <a:pt x="255397" y="36195"/>
                  </a:moveTo>
                  <a:lnTo>
                    <a:pt x="191516" y="81940"/>
                  </a:lnTo>
                  <a:lnTo>
                    <a:pt x="503936" y="517956"/>
                  </a:lnTo>
                  <a:lnTo>
                    <a:pt x="376301" y="609434"/>
                  </a:lnTo>
                  <a:lnTo>
                    <a:pt x="63881" y="173418"/>
                  </a:lnTo>
                  <a:lnTo>
                    <a:pt x="0" y="219163"/>
                  </a:lnTo>
                  <a:lnTo>
                    <a:pt x="36195" y="0"/>
                  </a:lnTo>
                  <a:lnTo>
                    <a:pt x="255397" y="36195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199" y="2666999"/>
              <a:ext cx="7924800" cy="2832100"/>
            </a:xfrm>
            <a:custGeom>
              <a:avLst/>
              <a:gdLst/>
              <a:ahLst/>
              <a:cxnLst/>
              <a:rect l="l" t="t" r="r" b="b"/>
              <a:pathLst>
                <a:path w="7924800" h="2832100">
                  <a:moveTo>
                    <a:pt x="7924800" y="0"/>
                  </a:moveTo>
                  <a:lnTo>
                    <a:pt x="0" y="0"/>
                  </a:lnTo>
                  <a:lnTo>
                    <a:pt x="0" y="2831591"/>
                  </a:lnTo>
                  <a:lnTo>
                    <a:pt x="7924800" y="2831591"/>
                  </a:lnTo>
                  <a:lnTo>
                    <a:pt x="7924800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199" y="2666999"/>
              <a:ext cx="7924800" cy="2832100"/>
            </a:xfrm>
            <a:custGeom>
              <a:avLst/>
              <a:gdLst/>
              <a:ahLst/>
              <a:cxnLst/>
              <a:rect l="l" t="t" r="r" b="b"/>
              <a:pathLst>
                <a:path w="7924800" h="2832100">
                  <a:moveTo>
                    <a:pt x="0" y="2831591"/>
                  </a:moveTo>
                  <a:lnTo>
                    <a:pt x="7924800" y="2831591"/>
                  </a:lnTo>
                  <a:lnTo>
                    <a:pt x="7924800" y="0"/>
                  </a:lnTo>
                  <a:lnTo>
                    <a:pt x="0" y="0"/>
                  </a:lnTo>
                  <a:lnTo>
                    <a:pt x="0" y="283159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40940" y="2683891"/>
            <a:ext cx="77692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2000" spc="-55" dirty="0">
                <a:latin typeface="Arial Black"/>
                <a:cs typeface="Arial Black"/>
              </a:rPr>
              <a:t>You </a:t>
            </a:r>
            <a:r>
              <a:rPr sz="2000" spc="-5" dirty="0">
                <a:latin typeface="Arial Black"/>
                <a:cs typeface="Arial Black"/>
              </a:rPr>
              <a:t>will </a:t>
            </a:r>
            <a:r>
              <a:rPr sz="2000" dirty="0">
                <a:latin typeface="Arial Black"/>
                <a:cs typeface="Arial Black"/>
              </a:rPr>
              <a:t>be </a:t>
            </a:r>
            <a:r>
              <a:rPr sz="2000" spc="-15" dirty="0">
                <a:latin typeface="Arial Black"/>
                <a:cs typeface="Arial Black"/>
              </a:rPr>
              <a:t>asked </a:t>
            </a:r>
            <a:r>
              <a:rPr sz="2000" spc="-5" dirty="0">
                <a:latin typeface="Arial Black"/>
                <a:cs typeface="Arial Black"/>
              </a:rPr>
              <a:t>to </a:t>
            </a:r>
            <a:r>
              <a:rPr sz="2000" spc="10" dirty="0">
                <a:latin typeface="Arial Black"/>
                <a:cs typeface="Arial Black"/>
              </a:rPr>
              <a:t>confirm </a:t>
            </a:r>
            <a:r>
              <a:rPr sz="2000" spc="-10" dirty="0">
                <a:latin typeface="Arial Black"/>
                <a:cs typeface="Arial Black"/>
              </a:rPr>
              <a:t>your </a:t>
            </a:r>
            <a:r>
              <a:rPr sz="2000" dirty="0">
                <a:latin typeface="Arial Black"/>
                <a:cs typeface="Arial Black"/>
              </a:rPr>
              <a:t>students’ </a:t>
            </a:r>
            <a:r>
              <a:rPr sz="2000" spc="10" dirty="0">
                <a:latin typeface="Arial Black"/>
                <a:cs typeface="Arial Black"/>
              </a:rPr>
              <a:t>usernames </a:t>
            </a:r>
            <a:r>
              <a:rPr sz="2000" spc="1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and passwords. After </a:t>
            </a:r>
            <a:r>
              <a:rPr sz="2000" spc="5" dirty="0">
                <a:latin typeface="Arial Black"/>
                <a:cs typeface="Arial Black"/>
              </a:rPr>
              <a:t>confirming, </a:t>
            </a:r>
            <a:r>
              <a:rPr sz="2000" dirty="0">
                <a:latin typeface="Arial Black"/>
                <a:cs typeface="Arial Black"/>
              </a:rPr>
              <a:t>a </a:t>
            </a:r>
            <a:r>
              <a:rPr sz="2000" spc="-5" dirty="0">
                <a:latin typeface="Arial Black"/>
                <a:cs typeface="Arial Black"/>
              </a:rPr>
              <a:t>PDF of the </a:t>
            </a:r>
            <a:r>
              <a:rPr sz="2000" dirty="0">
                <a:latin typeface="Arial Black"/>
                <a:cs typeface="Arial Black"/>
              </a:rPr>
              <a:t>account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information </a:t>
            </a:r>
            <a:r>
              <a:rPr sz="2000" spc="-5" dirty="0">
                <a:latin typeface="Arial Black"/>
                <a:cs typeface="Arial Black"/>
              </a:rPr>
              <a:t>will be generated </a:t>
            </a:r>
            <a:r>
              <a:rPr sz="2000" spc="-15" dirty="0">
                <a:latin typeface="Arial Black"/>
                <a:cs typeface="Arial Black"/>
              </a:rPr>
              <a:t>for you </a:t>
            </a:r>
            <a:r>
              <a:rPr sz="2000" dirty="0">
                <a:latin typeface="Arial Black"/>
                <a:cs typeface="Arial Black"/>
              </a:rPr>
              <a:t>to print, </a:t>
            </a:r>
            <a:r>
              <a:rPr sz="2000" spc="-5" dirty="0">
                <a:latin typeface="Arial Black"/>
                <a:cs typeface="Arial Black"/>
              </a:rPr>
              <a:t>cut, </a:t>
            </a:r>
            <a:r>
              <a:rPr sz="2000" spc="-10" dirty="0">
                <a:latin typeface="Arial Black"/>
                <a:cs typeface="Arial Black"/>
              </a:rPr>
              <a:t>and 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distribute</a:t>
            </a:r>
            <a:r>
              <a:rPr sz="2000" spc="-3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to</a:t>
            </a:r>
            <a:r>
              <a:rPr sz="2000" dirty="0">
                <a:latin typeface="Arial Black"/>
                <a:cs typeface="Arial Black"/>
              </a:rPr>
              <a:t> </a:t>
            </a:r>
            <a:r>
              <a:rPr sz="2000" spc="-15" dirty="0">
                <a:latin typeface="Arial Black"/>
                <a:cs typeface="Arial Black"/>
              </a:rPr>
              <a:t>your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students.</a:t>
            </a:r>
            <a:endParaRPr sz="2000">
              <a:latin typeface="Arial Black"/>
              <a:cs typeface="Arial Black"/>
            </a:endParaRPr>
          </a:p>
          <a:p>
            <a:pPr marL="12700" marR="6985" algn="just"/>
            <a:r>
              <a:rPr sz="2000" spc="-10" dirty="0">
                <a:latin typeface="Arial Black"/>
                <a:cs typeface="Arial Black"/>
              </a:rPr>
              <a:t>Check </a:t>
            </a:r>
            <a:r>
              <a:rPr sz="2000" spc="-5" dirty="0">
                <a:latin typeface="Arial Black"/>
                <a:cs typeface="Arial Black"/>
              </a:rPr>
              <a:t>the list </a:t>
            </a:r>
            <a:r>
              <a:rPr sz="2000" spc="-15" dirty="0">
                <a:latin typeface="Arial Black"/>
                <a:cs typeface="Arial Black"/>
              </a:rPr>
              <a:t>carefully, you </a:t>
            </a:r>
            <a:r>
              <a:rPr sz="2000" spc="-5" dirty="0">
                <a:latin typeface="Arial Black"/>
                <a:cs typeface="Arial Black"/>
              </a:rPr>
              <a:t>can </a:t>
            </a:r>
            <a:r>
              <a:rPr sz="2000" spc="5" dirty="0">
                <a:latin typeface="Arial Black"/>
                <a:cs typeface="Arial Black"/>
              </a:rPr>
              <a:t>add more </a:t>
            </a:r>
            <a:r>
              <a:rPr sz="2000" dirty="0">
                <a:latin typeface="Arial Black"/>
                <a:cs typeface="Arial Black"/>
              </a:rPr>
              <a:t>students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30" dirty="0">
                <a:latin typeface="Arial Black"/>
                <a:cs typeface="Arial Black"/>
              </a:rPr>
              <a:t>later, </a:t>
            </a:r>
            <a:r>
              <a:rPr sz="2000" spc="-5" dirty="0">
                <a:latin typeface="Arial Black"/>
                <a:cs typeface="Arial Black"/>
              </a:rPr>
              <a:t>but </a:t>
            </a:r>
            <a:r>
              <a:rPr sz="2000" spc="-15" dirty="0">
                <a:latin typeface="Arial Black"/>
                <a:cs typeface="Arial Black"/>
              </a:rPr>
              <a:t>you </a:t>
            </a:r>
            <a:r>
              <a:rPr sz="2000" spc="-5" dirty="0">
                <a:latin typeface="Arial Black"/>
                <a:cs typeface="Arial Black"/>
              </a:rPr>
              <a:t>will not </a:t>
            </a:r>
            <a:r>
              <a:rPr sz="2000" dirty="0">
                <a:latin typeface="Arial Black"/>
                <a:cs typeface="Arial Black"/>
              </a:rPr>
              <a:t>be </a:t>
            </a:r>
            <a:r>
              <a:rPr sz="2000" spc="5" dirty="0">
                <a:latin typeface="Arial Black"/>
                <a:cs typeface="Arial Black"/>
              </a:rPr>
              <a:t>able </a:t>
            </a:r>
            <a:r>
              <a:rPr sz="2000" dirty="0">
                <a:latin typeface="Arial Black"/>
                <a:cs typeface="Arial Black"/>
              </a:rPr>
              <a:t>to </a:t>
            </a:r>
            <a:r>
              <a:rPr sz="2000" spc="-5" dirty="0">
                <a:latin typeface="Arial Black"/>
                <a:cs typeface="Arial Black"/>
              </a:rPr>
              <a:t>change </a:t>
            </a:r>
            <a:r>
              <a:rPr sz="2000" dirty="0">
                <a:latin typeface="Arial Black"/>
                <a:cs typeface="Arial Black"/>
              </a:rPr>
              <a:t>these accounts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once </a:t>
            </a:r>
            <a:r>
              <a:rPr sz="2000" spc="5" dirty="0">
                <a:latin typeface="Arial Black"/>
                <a:cs typeface="Arial Black"/>
              </a:rPr>
              <a:t>confirmed. </a:t>
            </a:r>
            <a:r>
              <a:rPr sz="2000" spc="15" dirty="0">
                <a:latin typeface="Arial Black"/>
                <a:cs typeface="Arial Black"/>
              </a:rPr>
              <a:t>The </a:t>
            </a:r>
            <a:r>
              <a:rPr sz="2000" spc="-15" dirty="0">
                <a:latin typeface="Arial Black"/>
                <a:cs typeface="Arial Black"/>
              </a:rPr>
              <a:t>next </a:t>
            </a:r>
            <a:r>
              <a:rPr sz="2000" spc="5" dirty="0">
                <a:latin typeface="Arial Black"/>
                <a:cs typeface="Arial Black"/>
              </a:rPr>
              <a:t>screen </a:t>
            </a:r>
            <a:r>
              <a:rPr sz="2000" spc="-5" dirty="0">
                <a:latin typeface="Arial Black"/>
                <a:cs typeface="Arial Black"/>
              </a:rPr>
              <a:t>will </a:t>
            </a:r>
            <a:r>
              <a:rPr sz="2000" dirty="0">
                <a:latin typeface="Arial Black"/>
                <a:cs typeface="Arial Black"/>
              </a:rPr>
              <a:t>prompt </a:t>
            </a:r>
            <a:r>
              <a:rPr sz="2000" spc="-15" dirty="0">
                <a:latin typeface="Arial Black"/>
                <a:cs typeface="Arial Black"/>
              </a:rPr>
              <a:t>you </a:t>
            </a:r>
            <a:r>
              <a:rPr sz="2000" spc="-5" dirty="0">
                <a:latin typeface="Arial Black"/>
                <a:cs typeface="Arial Black"/>
              </a:rPr>
              <a:t>to </a:t>
            </a:r>
            <a:r>
              <a:rPr sz="2000" dirty="0">
                <a:latin typeface="Arial Black"/>
                <a:cs typeface="Arial Black"/>
              </a:rPr>
              <a:t> print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15" dirty="0">
                <a:latin typeface="Arial Black"/>
                <a:cs typeface="Arial Black"/>
              </a:rPr>
              <a:t>your</a:t>
            </a:r>
            <a:r>
              <a:rPr sz="2000" spc="1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account</a:t>
            </a:r>
            <a:r>
              <a:rPr sz="2000" spc="3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information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63E08-385E-7CAD-6178-97F31861B88B}"/>
              </a:ext>
            </a:extLst>
          </p:cNvPr>
          <p:cNvSpPr txBox="1"/>
          <p:nvPr/>
        </p:nvSpPr>
        <p:spPr>
          <a:xfrm>
            <a:off x="2466603" y="533400"/>
            <a:ext cx="291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Arial Black" panose="020B0A04020102020204" pitchFamily="34" charset="0"/>
              </a:rPr>
              <a:t>Step 3 of 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6141" y="961720"/>
            <a:ext cx="769175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400" spc="-5" dirty="0">
                <a:latin typeface="Arial Black"/>
                <a:cs typeface="Arial Black"/>
              </a:rPr>
              <a:t>Student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Accounts:</a:t>
            </a:r>
            <a:endParaRPr sz="2400" dirty="0">
              <a:latin typeface="Arial Black"/>
              <a:cs typeface="Arial Black"/>
            </a:endParaRPr>
          </a:p>
          <a:p>
            <a:pPr marL="12700" marR="5080" algn="just">
              <a:spcBef>
                <a:spcPts val="2885"/>
              </a:spcBef>
            </a:pPr>
            <a:r>
              <a:rPr sz="2400" spc="-5" dirty="0">
                <a:latin typeface="Arial Black"/>
                <a:cs typeface="Arial Black"/>
              </a:rPr>
              <a:t>Step </a:t>
            </a:r>
            <a:r>
              <a:rPr sz="2400" dirty="0">
                <a:latin typeface="Arial Black"/>
                <a:cs typeface="Arial Black"/>
              </a:rPr>
              <a:t>4 of</a:t>
            </a:r>
            <a:r>
              <a:rPr sz="2400" spc="80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4 </a:t>
            </a:r>
            <a:r>
              <a:rPr sz="2400" spc="10" dirty="0">
                <a:latin typeface="Arial Black"/>
                <a:cs typeface="Arial Black"/>
              </a:rPr>
              <a:t>This </a:t>
            </a:r>
            <a:r>
              <a:rPr sz="2400" spc="5" dirty="0">
                <a:latin typeface="Arial Black"/>
                <a:cs typeface="Arial Black"/>
              </a:rPr>
              <a:t>page </a:t>
            </a:r>
            <a:r>
              <a:rPr sz="2400" dirty="0">
                <a:latin typeface="Arial Black"/>
                <a:cs typeface="Arial Black"/>
              </a:rPr>
              <a:t>will ask </a:t>
            </a:r>
            <a:r>
              <a:rPr sz="2400" spc="-20" dirty="0">
                <a:latin typeface="Arial Black"/>
                <a:cs typeface="Arial Black"/>
              </a:rPr>
              <a:t>you </a:t>
            </a:r>
            <a:r>
              <a:rPr sz="2400" dirty="0">
                <a:latin typeface="Arial Black"/>
                <a:cs typeface="Arial Black"/>
              </a:rPr>
              <a:t>to </a:t>
            </a:r>
            <a:r>
              <a:rPr sz="2400" spc="-5" dirty="0">
                <a:latin typeface="Arial Black"/>
                <a:cs typeface="Arial Black"/>
              </a:rPr>
              <a:t>print 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</a:rPr>
              <a:t>your </a:t>
            </a:r>
            <a:r>
              <a:rPr sz="2400" spc="-5" dirty="0">
                <a:latin typeface="Arial Black"/>
                <a:cs typeface="Arial Black"/>
              </a:rPr>
              <a:t>account </a:t>
            </a:r>
            <a:r>
              <a:rPr sz="2400" dirty="0">
                <a:latin typeface="Arial Black"/>
                <a:cs typeface="Arial Black"/>
              </a:rPr>
              <a:t>list. </a:t>
            </a:r>
            <a:r>
              <a:rPr sz="2400" spc="15" dirty="0">
                <a:latin typeface="Arial Black"/>
                <a:cs typeface="Arial Black"/>
              </a:rPr>
              <a:t>The </a:t>
            </a:r>
            <a:r>
              <a:rPr sz="2400" dirty="0">
                <a:latin typeface="Arial Black"/>
                <a:cs typeface="Arial Black"/>
              </a:rPr>
              <a:t>list will </a:t>
            </a:r>
            <a:r>
              <a:rPr sz="2400" spc="-5" dirty="0">
                <a:latin typeface="Arial Black"/>
                <a:cs typeface="Arial Black"/>
              </a:rPr>
              <a:t>be divided </a:t>
            </a:r>
            <a:r>
              <a:rPr sz="2400" dirty="0">
                <a:latin typeface="Arial Black"/>
                <a:cs typeface="Arial Black"/>
              </a:rPr>
              <a:t>into 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strips </a:t>
            </a:r>
            <a:r>
              <a:rPr sz="2400" spc="-20" dirty="0">
                <a:latin typeface="Arial Black"/>
                <a:cs typeface="Arial Black"/>
              </a:rPr>
              <a:t>for </a:t>
            </a:r>
            <a:r>
              <a:rPr sz="2400" spc="-15" dirty="0">
                <a:latin typeface="Arial Black"/>
                <a:cs typeface="Arial Black"/>
              </a:rPr>
              <a:t>you </a:t>
            </a:r>
            <a:r>
              <a:rPr sz="2400" dirty="0">
                <a:latin typeface="Arial Black"/>
                <a:cs typeface="Arial Black"/>
              </a:rPr>
              <a:t>to </a:t>
            </a:r>
            <a:r>
              <a:rPr sz="2400" spc="-5" dirty="0">
                <a:latin typeface="Arial Black"/>
                <a:cs typeface="Arial Black"/>
              </a:rPr>
              <a:t>cut and distribute </a:t>
            </a:r>
            <a:r>
              <a:rPr sz="2400" dirty="0">
                <a:latin typeface="Arial Black"/>
                <a:cs typeface="Arial Black"/>
              </a:rPr>
              <a:t>to </a:t>
            </a:r>
            <a:r>
              <a:rPr sz="2400" spc="-15" dirty="0">
                <a:latin typeface="Arial Black"/>
                <a:cs typeface="Arial Black"/>
              </a:rPr>
              <a:t>your 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students.</a:t>
            </a:r>
            <a:endParaRPr sz="2400" dirty="0">
              <a:latin typeface="Arial Black"/>
              <a:cs typeface="Arial Black"/>
            </a:endParaRPr>
          </a:p>
          <a:p>
            <a:pPr marL="12700" marR="5080" algn="just">
              <a:spcBef>
                <a:spcPts val="2880"/>
              </a:spcBef>
            </a:pPr>
            <a:r>
              <a:rPr sz="2400" spc="-70" dirty="0">
                <a:latin typeface="Arial Black"/>
                <a:cs typeface="Arial Black"/>
              </a:rPr>
              <a:t>You </a:t>
            </a:r>
            <a:r>
              <a:rPr sz="2400" dirty="0">
                <a:latin typeface="Arial Black"/>
                <a:cs typeface="Arial Black"/>
              </a:rPr>
              <a:t>may </a:t>
            </a:r>
            <a:r>
              <a:rPr sz="2400" spc="-10" dirty="0">
                <a:latin typeface="Arial Black"/>
                <a:cs typeface="Arial Black"/>
              </a:rPr>
              <a:t>want </a:t>
            </a:r>
            <a:r>
              <a:rPr sz="2400" dirty="0">
                <a:latin typeface="Arial Black"/>
                <a:cs typeface="Arial Black"/>
              </a:rPr>
              <a:t>to </a:t>
            </a:r>
            <a:r>
              <a:rPr sz="2400" spc="-15" dirty="0">
                <a:latin typeface="Arial Black"/>
                <a:cs typeface="Arial Black"/>
              </a:rPr>
              <a:t>copy </a:t>
            </a:r>
            <a:r>
              <a:rPr sz="2400" dirty="0">
                <a:latin typeface="Arial Black"/>
                <a:cs typeface="Arial Black"/>
              </a:rPr>
              <a:t>a master list </a:t>
            </a:r>
            <a:r>
              <a:rPr sz="2400" spc="-15" dirty="0">
                <a:latin typeface="Arial Black"/>
                <a:cs typeface="Arial Black"/>
              </a:rPr>
              <a:t>for your 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10" dirty="0">
                <a:latin typeface="Arial Black"/>
                <a:cs typeface="Arial Black"/>
              </a:rPr>
              <a:t>records.</a:t>
            </a:r>
            <a:endParaRPr sz="2400" dirty="0">
              <a:latin typeface="Arial Black"/>
              <a:cs typeface="Arial Black"/>
            </a:endParaRPr>
          </a:p>
          <a:p>
            <a:pPr marL="12700" marR="5715" algn="just">
              <a:spcBef>
                <a:spcPts val="2885"/>
              </a:spcBef>
            </a:pPr>
            <a:r>
              <a:rPr sz="2400" spc="-70" dirty="0">
                <a:latin typeface="Arial Black"/>
                <a:cs typeface="Arial Black"/>
              </a:rPr>
              <a:t>You </a:t>
            </a:r>
            <a:r>
              <a:rPr sz="2400" dirty="0">
                <a:latin typeface="Arial Black"/>
                <a:cs typeface="Arial Black"/>
              </a:rPr>
              <a:t>will </a:t>
            </a:r>
            <a:r>
              <a:rPr sz="2400" spc="-5" dirty="0">
                <a:latin typeface="Arial Black"/>
                <a:cs typeface="Arial Black"/>
              </a:rPr>
              <a:t>cut </a:t>
            </a:r>
            <a:r>
              <a:rPr sz="2400" spc="25" dirty="0">
                <a:latin typeface="Arial Black"/>
                <a:cs typeface="Arial Black"/>
              </a:rPr>
              <a:t>apart </a:t>
            </a:r>
            <a:r>
              <a:rPr sz="2400" spc="-5" dirty="0">
                <a:latin typeface="Arial Black"/>
                <a:cs typeface="Arial Black"/>
              </a:rPr>
              <a:t>and </a:t>
            </a:r>
            <a:r>
              <a:rPr sz="2400" spc="-20" dirty="0">
                <a:latin typeface="Arial Black"/>
                <a:cs typeface="Arial Black"/>
              </a:rPr>
              <a:t>give </a:t>
            </a:r>
            <a:r>
              <a:rPr sz="2400" dirty="0">
                <a:latin typeface="Arial Black"/>
                <a:cs typeface="Arial Black"/>
              </a:rPr>
              <a:t>to </a:t>
            </a:r>
            <a:r>
              <a:rPr sz="2400" spc="-15" dirty="0">
                <a:latin typeface="Arial Black"/>
                <a:cs typeface="Arial Black"/>
              </a:rPr>
              <a:t>your </a:t>
            </a:r>
            <a:r>
              <a:rPr sz="2400" spc="-5" dirty="0">
                <a:latin typeface="Arial Black"/>
                <a:cs typeface="Arial Black"/>
              </a:rPr>
              <a:t>students. 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70" dirty="0">
                <a:latin typeface="Arial Black"/>
                <a:cs typeface="Arial Black"/>
              </a:rPr>
              <a:t>You </a:t>
            </a:r>
            <a:r>
              <a:rPr sz="2400" dirty="0">
                <a:latin typeface="Arial Black"/>
                <a:cs typeface="Arial Black"/>
              </a:rPr>
              <a:t>may </a:t>
            </a:r>
            <a:r>
              <a:rPr sz="2400" spc="-10" dirty="0">
                <a:latin typeface="Arial Black"/>
                <a:cs typeface="Arial Black"/>
              </a:rPr>
              <a:t>want </a:t>
            </a:r>
            <a:r>
              <a:rPr sz="2400" dirty="0">
                <a:latin typeface="Arial Black"/>
                <a:cs typeface="Arial Black"/>
              </a:rPr>
              <a:t>to </a:t>
            </a:r>
            <a:r>
              <a:rPr sz="2400" spc="-25" dirty="0">
                <a:latin typeface="Arial Black"/>
                <a:cs typeface="Arial Black"/>
              </a:rPr>
              <a:t>make </a:t>
            </a:r>
            <a:r>
              <a:rPr sz="2400" dirty="0">
                <a:latin typeface="Arial Black"/>
                <a:cs typeface="Arial Black"/>
              </a:rPr>
              <a:t>a master </a:t>
            </a:r>
            <a:r>
              <a:rPr sz="2400" spc="-20" dirty="0">
                <a:latin typeface="Arial Black"/>
                <a:cs typeface="Arial Black"/>
              </a:rPr>
              <a:t>copy </a:t>
            </a:r>
            <a:r>
              <a:rPr sz="2400" spc="-15" dirty="0">
                <a:latin typeface="Arial Black"/>
                <a:cs typeface="Arial Black"/>
              </a:rPr>
              <a:t>for your </a:t>
            </a:r>
            <a:r>
              <a:rPr sz="2400" spc="-790" dirty="0">
                <a:latin typeface="Arial Black"/>
                <a:cs typeface="Arial Black"/>
              </a:rPr>
              <a:t> </a:t>
            </a:r>
            <a:r>
              <a:rPr sz="2400" spc="10" dirty="0">
                <a:latin typeface="Arial Black"/>
                <a:cs typeface="Arial Black"/>
              </a:rPr>
              <a:t>records.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4511" y="-609600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999" y="2362199"/>
              <a:ext cx="8500872" cy="30988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44639" y="5273039"/>
              <a:ext cx="504190" cy="609600"/>
            </a:xfrm>
            <a:custGeom>
              <a:avLst/>
              <a:gdLst/>
              <a:ahLst/>
              <a:cxnLst/>
              <a:rect l="l" t="t" r="r" b="b"/>
              <a:pathLst>
                <a:path w="504190" h="609600">
                  <a:moveTo>
                    <a:pt x="36194" y="0"/>
                  </a:moveTo>
                  <a:lnTo>
                    <a:pt x="0" y="219202"/>
                  </a:lnTo>
                  <a:lnTo>
                    <a:pt x="63880" y="173482"/>
                  </a:lnTo>
                  <a:lnTo>
                    <a:pt x="376300" y="609473"/>
                  </a:lnTo>
                  <a:lnTo>
                    <a:pt x="503935" y="517994"/>
                  </a:lnTo>
                  <a:lnTo>
                    <a:pt x="191515" y="82042"/>
                  </a:lnTo>
                  <a:lnTo>
                    <a:pt x="255396" y="36195"/>
                  </a:lnTo>
                  <a:lnTo>
                    <a:pt x="361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4639" y="5273039"/>
              <a:ext cx="504190" cy="609600"/>
            </a:xfrm>
            <a:custGeom>
              <a:avLst/>
              <a:gdLst/>
              <a:ahLst/>
              <a:cxnLst/>
              <a:rect l="l" t="t" r="r" b="b"/>
              <a:pathLst>
                <a:path w="504190" h="609600">
                  <a:moveTo>
                    <a:pt x="255396" y="36195"/>
                  </a:moveTo>
                  <a:lnTo>
                    <a:pt x="191515" y="82042"/>
                  </a:lnTo>
                  <a:lnTo>
                    <a:pt x="503935" y="517994"/>
                  </a:lnTo>
                  <a:lnTo>
                    <a:pt x="376300" y="609473"/>
                  </a:lnTo>
                  <a:lnTo>
                    <a:pt x="63880" y="173482"/>
                  </a:lnTo>
                  <a:lnTo>
                    <a:pt x="0" y="219202"/>
                  </a:lnTo>
                  <a:lnTo>
                    <a:pt x="36194" y="0"/>
                  </a:lnTo>
                  <a:lnTo>
                    <a:pt x="255396" y="36195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9805" y="1524001"/>
            <a:ext cx="76923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 Black"/>
                <a:cs typeface="Arial Black"/>
              </a:rPr>
              <a:t>Student</a:t>
            </a:r>
            <a:r>
              <a:rPr sz="2400" spc="-3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Black"/>
                <a:cs typeface="Arial Black"/>
              </a:rPr>
              <a:t>Accounts:</a:t>
            </a:r>
            <a:endParaRPr sz="2400" dirty="0">
              <a:latin typeface="Arial Black"/>
              <a:cs typeface="Arial Black"/>
            </a:endParaRPr>
          </a:p>
          <a:p>
            <a:pPr marL="12700" marR="5080" algn="just">
              <a:spcBef>
                <a:spcPts val="2880"/>
              </a:spcBef>
            </a:pPr>
            <a:r>
              <a:rPr sz="2400" spc="-5" dirty="0">
                <a:latin typeface="Arial Black"/>
                <a:cs typeface="Arial Black"/>
              </a:rPr>
              <a:t>Print out </a:t>
            </a:r>
            <a:r>
              <a:rPr sz="2400" spc="-55" dirty="0">
                <a:latin typeface="Arial Black"/>
                <a:cs typeface="Arial Black"/>
              </a:rPr>
              <a:t>Your </a:t>
            </a:r>
            <a:r>
              <a:rPr sz="2400" spc="-5" dirty="0">
                <a:latin typeface="Arial Black"/>
                <a:cs typeface="Arial Black"/>
              </a:rPr>
              <a:t>print out </a:t>
            </a:r>
            <a:r>
              <a:rPr sz="2400" dirty="0">
                <a:latin typeface="Arial Black"/>
                <a:cs typeface="Arial Black"/>
              </a:rPr>
              <a:t>will </a:t>
            </a:r>
            <a:r>
              <a:rPr sz="2400" spc="-10" dirty="0">
                <a:latin typeface="Arial Black"/>
                <a:cs typeface="Arial Black"/>
              </a:rPr>
              <a:t>include </a:t>
            </a:r>
            <a:r>
              <a:rPr sz="2400" dirty="0">
                <a:latin typeface="Arial Black"/>
                <a:cs typeface="Arial Black"/>
              </a:rPr>
              <a:t>a </a:t>
            </a:r>
            <a:r>
              <a:rPr sz="2400" spc="-5" dirty="0">
                <a:latin typeface="Arial Black"/>
                <a:cs typeface="Arial Black"/>
              </a:rPr>
              <a:t>master </a:t>
            </a:r>
            <a:r>
              <a:rPr sz="2400" dirty="0">
                <a:latin typeface="Arial Black"/>
                <a:cs typeface="Arial Black"/>
              </a:rPr>
              <a:t> list </a:t>
            </a:r>
            <a:r>
              <a:rPr sz="2400" spc="-25" dirty="0">
                <a:latin typeface="Arial Black"/>
                <a:cs typeface="Arial Black"/>
              </a:rPr>
              <a:t>at </a:t>
            </a:r>
            <a:r>
              <a:rPr sz="2400" spc="-5" dirty="0">
                <a:latin typeface="Arial Black"/>
                <a:cs typeface="Arial Black"/>
              </a:rPr>
              <a:t>the </a:t>
            </a:r>
            <a:r>
              <a:rPr sz="2400" dirty="0">
                <a:latin typeface="Arial Black"/>
                <a:cs typeface="Arial Black"/>
              </a:rPr>
              <a:t>top </a:t>
            </a:r>
            <a:r>
              <a:rPr sz="2400" spc="-5" dirty="0">
                <a:latin typeface="Arial Black"/>
                <a:cs typeface="Arial Black"/>
              </a:rPr>
              <a:t>and </a:t>
            </a:r>
            <a:r>
              <a:rPr sz="2400" dirty="0">
                <a:latin typeface="Arial Black"/>
                <a:cs typeface="Arial Black"/>
              </a:rPr>
              <a:t>a </a:t>
            </a:r>
            <a:r>
              <a:rPr sz="2400" spc="-5" dirty="0">
                <a:latin typeface="Arial Black"/>
                <a:cs typeface="Arial Black"/>
              </a:rPr>
              <a:t>divided </a:t>
            </a:r>
            <a:r>
              <a:rPr sz="2400" dirty="0">
                <a:latin typeface="Arial Black"/>
                <a:cs typeface="Arial Black"/>
              </a:rPr>
              <a:t>list </a:t>
            </a:r>
            <a:r>
              <a:rPr sz="2400" spc="-15" dirty="0">
                <a:latin typeface="Arial Black"/>
                <a:cs typeface="Arial Black"/>
              </a:rPr>
              <a:t>(for </a:t>
            </a:r>
            <a:r>
              <a:rPr sz="2400" spc="-5" dirty="0">
                <a:latin typeface="Arial Black"/>
                <a:cs typeface="Arial Black"/>
              </a:rPr>
              <a:t>individual 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students)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25" dirty="0">
                <a:latin typeface="Arial Black"/>
                <a:cs typeface="Arial Black"/>
              </a:rPr>
              <a:t>at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the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bottom.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70" dirty="0">
                <a:latin typeface="Arial Black"/>
                <a:cs typeface="Arial Black"/>
              </a:rPr>
              <a:t>You</a:t>
            </a:r>
            <a:r>
              <a:rPr sz="2400" spc="-6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may</a:t>
            </a:r>
            <a:r>
              <a:rPr sz="2400" spc="-5" dirty="0">
                <a:latin typeface="Arial Black"/>
                <a:cs typeface="Arial Black"/>
              </a:rPr>
              <a:t> want</a:t>
            </a:r>
            <a:r>
              <a:rPr sz="2400" dirty="0">
                <a:latin typeface="Arial Black"/>
                <a:cs typeface="Arial Black"/>
              </a:rPr>
              <a:t> to </a:t>
            </a:r>
            <a:r>
              <a:rPr sz="2400" spc="-790" dirty="0">
                <a:latin typeface="Arial Black"/>
                <a:cs typeface="Arial Black"/>
              </a:rPr>
              <a:t> </a:t>
            </a:r>
            <a:r>
              <a:rPr sz="2400" spc="-25" dirty="0">
                <a:latin typeface="Arial Black"/>
                <a:cs typeface="Arial Black"/>
              </a:rPr>
              <a:t>make</a:t>
            </a:r>
            <a:r>
              <a:rPr sz="2400" dirty="0">
                <a:latin typeface="Arial Black"/>
                <a:cs typeface="Arial Black"/>
              </a:rPr>
              <a:t> a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</a:rPr>
              <a:t>copy</a:t>
            </a:r>
            <a:r>
              <a:rPr sz="2400" spc="-5" dirty="0">
                <a:latin typeface="Arial Black"/>
                <a:cs typeface="Arial Black"/>
              </a:rPr>
              <a:t> before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giving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to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</a:rPr>
              <a:t>your </a:t>
            </a:r>
            <a:r>
              <a:rPr sz="2400" spc="-5" dirty="0">
                <a:latin typeface="Arial Black"/>
                <a:cs typeface="Arial Black"/>
              </a:rPr>
              <a:t>students.</a:t>
            </a:r>
            <a:endParaRPr sz="2400" dirty="0">
              <a:latin typeface="Arial Black"/>
              <a:cs typeface="Arial Black"/>
            </a:endParaRPr>
          </a:p>
          <a:p>
            <a:pPr marL="12700" marR="6350" algn="just">
              <a:spcBef>
                <a:spcPts val="2880"/>
              </a:spcBef>
            </a:pPr>
            <a:r>
              <a:rPr sz="2400" dirty="0">
                <a:latin typeface="Arial Black"/>
                <a:cs typeface="Arial Black"/>
              </a:rPr>
              <a:t>After </a:t>
            </a:r>
            <a:r>
              <a:rPr sz="2400" spc="-5" dirty="0">
                <a:latin typeface="Arial Black"/>
                <a:cs typeface="Arial Black"/>
              </a:rPr>
              <a:t>printing, </a:t>
            </a:r>
            <a:r>
              <a:rPr sz="2400" spc="-30" dirty="0">
                <a:latin typeface="Arial Black"/>
                <a:cs typeface="Arial Black"/>
              </a:rPr>
              <a:t>make </a:t>
            </a:r>
            <a:r>
              <a:rPr sz="2400" dirty="0">
                <a:latin typeface="Arial Black"/>
                <a:cs typeface="Arial Black"/>
              </a:rPr>
              <a:t>a master </a:t>
            </a:r>
            <a:r>
              <a:rPr sz="2400" spc="-15" dirty="0">
                <a:latin typeface="Arial Black"/>
                <a:cs typeface="Arial Black"/>
              </a:rPr>
              <a:t>copy </a:t>
            </a:r>
            <a:r>
              <a:rPr sz="2400" spc="-5" dirty="0">
                <a:latin typeface="Arial Black"/>
                <a:cs typeface="Arial Black"/>
              </a:rPr>
              <a:t>before </a:t>
            </a:r>
            <a:r>
              <a:rPr sz="2400" spc="-20" dirty="0">
                <a:latin typeface="Arial Black"/>
                <a:cs typeface="Arial Black"/>
              </a:rPr>
              <a:t>you </a:t>
            </a:r>
            <a:r>
              <a:rPr sz="2400" spc="-79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cut </a:t>
            </a:r>
            <a:r>
              <a:rPr sz="2400" spc="-10" dirty="0">
                <a:latin typeface="Arial Black"/>
                <a:cs typeface="Arial Black"/>
              </a:rPr>
              <a:t>and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give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to</a:t>
            </a:r>
            <a:r>
              <a:rPr sz="2400" spc="-5" dirty="0">
                <a:latin typeface="Arial Black"/>
                <a:cs typeface="Arial Black"/>
              </a:rPr>
              <a:t> students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1" y="1524000"/>
            <a:ext cx="769175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spcBef>
                <a:spcPts val="95"/>
              </a:spcBef>
            </a:pPr>
            <a:r>
              <a:rPr sz="2800" spc="10" dirty="0">
                <a:latin typeface="Arial Black"/>
                <a:cs typeface="Arial Black"/>
              </a:rPr>
              <a:t>These </a:t>
            </a:r>
            <a:r>
              <a:rPr sz="2800" spc="5" dirty="0">
                <a:latin typeface="Arial Black"/>
                <a:cs typeface="Arial Black"/>
              </a:rPr>
              <a:t>are </a:t>
            </a:r>
            <a:r>
              <a:rPr sz="2800" spc="-5" dirty="0">
                <a:latin typeface="Arial Black"/>
                <a:cs typeface="Arial Black"/>
              </a:rPr>
              <a:t>sample </a:t>
            </a:r>
            <a:r>
              <a:rPr sz="2800" dirty="0">
                <a:latin typeface="Arial Black"/>
                <a:cs typeface="Arial Black"/>
              </a:rPr>
              <a:t>pages. </a:t>
            </a:r>
            <a:r>
              <a:rPr sz="2800" spc="-85" dirty="0">
                <a:latin typeface="Arial Black"/>
                <a:cs typeface="Arial Black"/>
              </a:rPr>
              <a:t>You </a:t>
            </a:r>
            <a:r>
              <a:rPr sz="2800" spc="-10" dirty="0">
                <a:latin typeface="Arial Black"/>
                <a:cs typeface="Arial Black"/>
              </a:rPr>
              <a:t>can </a:t>
            </a:r>
            <a:r>
              <a:rPr sz="2800" spc="-30" dirty="0">
                <a:latin typeface="Arial Black"/>
                <a:cs typeface="Arial Black"/>
              </a:rPr>
              <a:t>click </a:t>
            </a:r>
            <a:r>
              <a:rPr sz="2800" spc="-919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the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40" dirty="0">
                <a:latin typeface="Arial Black"/>
                <a:cs typeface="Arial Black"/>
              </a:rPr>
              <a:t>box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beside</a:t>
            </a:r>
            <a:r>
              <a:rPr sz="2800" spc="1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Name</a:t>
            </a:r>
            <a:r>
              <a:rPr sz="2800" spc="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to select</a:t>
            </a:r>
            <a:r>
              <a:rPr sz="2800" spc="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all</a:t>
            </a:r>
            <a:endParaRPr sz="2800" dirty="0">
              <a:latin typeface="Arial Black"/>
              <a:cs typeface="Arial Black"/>
            </a:endParaRPr>
          </a:p>
          <a:p>
            <a:pPr marL="12700" marR="5080" algn="just"/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(but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Arial Black"/>
                <a:cs typeface="Arial Black"/>
              </a:rPr>
              <a:t>you</a:t>
            </a:r>
            <a:r>
              <a:rPr sz="2800" spc="-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will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 Black"/>
                <a:cs typeface="Arial Black"/>
              </a:rPr>
              <a:t>have</a:t>
            </a:r>
            <a:r>
              <a:rPr sz="2800" spc="-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to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deselect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Arial Black"/>
                <a:cs typeface="Arial Black"/>
              </a:rPr>
              <a:t>FrontPage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and 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SideBar before </a:t>
            </a:r>
            <a:r>
              <a:rPr sz="2800" spc="-20" dirty="0">
                <a:solidFill>
                  <a:srgbClr val="FF0000"/>
                </a:solidFill>
                <a:latin typeface="Arial Black"/>
                <a:cs typeface="Arial Black"/>
              </a:rPr>
              <a:t>clicking </a:t>
            </a:r>
            <a:r>
              <a:rPr sz="2800" spc="-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Delete)</a:t>
            </a:r>
            <a:endParaRPr sz="2800" dirty="0">
              <a:latin typeface="Arial Black"/>
              <a:cs typeface="Arial Black"/>
            </a:endParaRPr>
          </a:p>
          <a:p>
            <a:pPr marL="12700" marR="5715" algn="just">
              <a:spcBef>
                <a:spcPts val="3360"/>
              </a:spcBef>
            </a:pPr>
            <a:r>
              <a:rPr sz="2800" spc="-5" dirty="0">
                <a:latin typeface="Arial Black"/>
                <a:cs typeface="Arial Black"/>
              </a:rPr>
              <a:t>Deselect </a:t>
            </a:r>
            <a:r>
              <a:rPr sz="2800" spc="-10" dirty="0">
                <a:latin typeface="Arial Black"/>
                <a:cs typeface="Arial Black"/>
              </a:rPr>
              <a:t>FrontPage and SideBar before </a:t>
            </a:r>
            <a:r>
              <a:rPr sz="2800" spc="-919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deleting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the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sample</a:t>
            </a:r>
            <a:r>
              <a:rPr sz="2800" spc="15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pages</a:t>
            </a:r>
            <a:endParaRPr sz="2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999" y="1143000"/>
              <a:ext cx="7972044" cy="4953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1143000"/>
              <a:ext cx="8305800" cy="5334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44040" y="1844039"/>
              <a:ext cx="504190" cy="609600"/>
            </a:xfrm>
            <a:custGeom>
              <a:avLst/>
              <a:gdLst/>
              <a:ahLst/>
              <a:cxnLst/>
              <a:rect l="l" t="t" r="r" b="b"/>
              <a:pathLst>
                <a:path w="504189" h="609600">
                  <a:moveTo>
                    <a:pt x="36195" y="0"/>
                  </a:moveTo>
                  <a:lnTo>
                    <a:pt x="0" y="219201"/>
                  </a:lnTo>
                  <a:lnTo>
                    <a:pt x="63881" y="173482"/>
                  </a:lnTo>
                  <a:lnTo>
                    <a:pt x="376301" y="609473"/>
                  </a:lnTo>
                  <a:lnTo>
                    <a:pt x="503936" y="518033"/>
                  </a:lnTo>
                  <a:lnTo>
                    <a:pt x="191516" y="81914"/>
                  </a:lnTo>
                  <a:lnTo>
                    <a:pt x="255397" y="36195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4040" y="1844039"/>
              <a:ext cx="504190" cy="609600"/>
            </a:xfrm>
            <a:custGeom>
              <a:avLst/>
              <a:gdLst/>
              <a:ahLst/>
              <a:cxnLst/>
              <a:rect l="l" t="t" r="r" b="b"/>
              <a:pathLst>
                <a:path w="504189" h="609600">
                  <a:moveTo>
                    <a:pt x="255397" y="36195"/>
                  </a:moveTo>
                  <a:lnTo>
                    <a:pt x="191516" y="81914"/>
                  </a:lnTo>
                  <a:lnTo>
                    <a:pt x="503936" y="518033"/>
                  </a:lnTo>
                  <a:lnTo>
                    <a:pt x="376301" y="609473"/>
                  </a:lnTo>
                  <a:lnTo>
                    <a:pt x="63881" y="173482"/>
                  </a:lnTo>
                  <a:lnTo>
                    <a:pt x="0" y="219201"/>
                  </a:lnTo>
                  <a:lnTo>
                    <a:pt x="36195" y="0"/>
                  </a:lnTo>
                  <a:lnTo>
                    <a:pt x="255397" y="36195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8199" y="4343400"/>
              <a:ext cx="4191000" cy="1630680"/>
            </a:xfrm>
            <a:custGeom>
              <a:avLst/>
              <a:gdLst/>
              <a:ahLst/>
              <a:cxnLst/>
              <a:rect l="l" t="t" r="r" b="b"/>
              <a:pathLst>
                <a:path w="4191000" h="1630679">
                  <a:moveTo>
                    <a:pt x="4191000" y="0"/>
                  </a:moveTo>
                  <a:lnTo>
                    <a:pt x="0" y="0"/>
                  </a:lnTo>
                  <a:lnTo>
                    <a:pt x="0" y="1630680"/>
                  </a:lnTo>
                  <a:lnTo>
                    <a:pt x="4191000" y="163068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51575" y="4360545"/>
            <a:ext cx="403225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000" dirty="0">
                <a:latin typeface="Arial Black"/>
                <a:cs typeface="Arial Black"/>
              </a:rPr>
              <a:t>PB </a:t>
            </a:r>
            <a:r>
              <a:rPr sz="2000" spc="5" dirty="0">
                <a:latin typeface="Arial Black"/>
                <a:cs typeface="Arial Black"/>
              </a:rPr>
              <a:t>works </a:t>
            </a:r>
            <a:r>
              <a:rPr sz="2000" spc="-5" dirty="0">
                <a:latin typeface="Arial Black"/>
                <a:cs typeface="Arial Black"/>
              </a:rPr>
              <a:t>provides </a:t>
            </a:r>
            <a:r>
              <a:rPr sz="2000" spc="-10" dirty="0">
                <a:latin typeface="Arial Black"/>
                <a:cs typeface="Arial Black"/>
              </a:rPr>
              <a:t>example 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pages.</a:t>
            </a:r>
            <a:r>
              <a:rPr sz="2000" spc="10" dirty="0">
                <a:latin typeface="Arial Black"/>
                <a:cs typeface="Arial Black"/>
              </a:rPr>
              <a:t> </a:t>
            </a:r>
            <a:r>
              <a:rPr sz="2000" spc="-65" dirty="0">
                <a:latin typeface="Arial Black"/>
                <a:cs typeface="Arial Black"/>
              </a:rPr>
              <a:t>You</a:t>
            </a:r>
            <a:r>
              <a:rPr sz="2000" spc="-6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can</a:t>
            </a:r>
            <a:r>
              <a:rPr sz="200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select</a:t>
            </a:r>
            <a:r>
              <a:rPr sz="200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and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delete everything </a:t>
            </a:r>
            <a:r>
              <a:rPr sz="2000" spc="-20" dirty="0">
                <a:latin typeface="Arial Black"/>
                <a:cs typeface="Arial Black"/>
              </a:rPr>
              <a:t>except </a:t>
            </a:r>
            <a:r>
              <a:rPr sz="2000" dirty="0">
                <a:latin typeface="Arial Black"/>
                <a:cs typeface="Arial Black"/>
              </a:rPr>
              <a:t>the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FrontPage and</a:t>
            </a:r>
            <a:r>
              <a:rPr sz="200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the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SideBar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46250" y="3089530"/>
            <a:ext cx="5314950" cy="3317875"/>
            <a:chOff x="222250" y="3089529"/>
            <a:chExt cx="5314950" cy="3317875"/>
          </a:xfrm>
        </p:grpSpPr>
        <p:sp>
          <p:nvSpPr>
            <p:cNvPr id="10" name="object 10"/>
            <p:cNvSpPr/>
            <p:nvPr/>
          </p:nvSpPr>
          <p:spPr>
            <a:xfrm>
              <a:off x="4481829" y="3095879"/>
              <a:ext cx="1049020" cy="1294130"/>
            </a:xfrm>
            <a:custGeom>
              <a:avLst/>
              <a:gdLst/>
              <a:ahLst/>
              <a:cxnLst/>
              <a:rect l="l" t="t" r="r" b="b"/>
              <a:pathLst>
                <a:path w="1049020" h="1294129">
                  <a:moveTo>
                    <a:pt x="124587" y="0"/>
                  </a:moveTo>
                  <a:lnTo>
                    <a:pt x="0" y="95758"/>
                  </a:lnTo>
                  <a:lnTo>
                    <a:pt x="862203" y="1217422"/>
                  </a:lnTo>
                  <a:lnTo>
                    <a:pt x="799973" y="1265301"/>
                  </a:lnTo>
                  <a:lnTo>
                    <a:pt x="1020191" y="1294003"/>
                  </a:lnTo>
                  <a:lnTo>
                    <a:pt x="1049020" y="1073785"/>
                  </a:lnTo>
                  <a:lnTo>
                    <a:pt x="986790" y="1121664"/>
                  </a:lnTo>
                  <a:lnTo>
                    <a:pt x="1245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81829" y="3095879"/>
              <a:ext cx="1049020" cy="1294130"/>
            </a:xfrm>
            <a:custGeom>
              <a:avLst/>
              <a:gdLst/>
              <a:ahLst/>
              <a:cxnLst/>
              <a:rect l="l" t="t" r="r" b="b"/>
              <a:pathLst>
                <a:path w="1049020" h="1294129">
                  <a:moveTo>
                    <a:pt x="799973" y="1265301"/>
                  </a:moveTo>
                  <a:lnTo>
                    <a:pt x="862203" y="1217422"/>
                  </a:lnTo>
                  <a:lnTo>
                    <a:pt x="0" y="95758"/>
                  </a:lnTo>
                  <a:lnTo>
                    <a:pt x="124587" y="0"/>
                  </a:lnTo>
                  <a:lnTo>
                    <a:pt x="986790" y="1121664"/>
                  </a:lnTo>
                  <a:lnTo>
                    <a:pt x="1049020" y="1073785"/>
                  </a:lnTo>
                  <a:lnTo>
                    <a:pt x="1020191" y="1294003"/>
                  </a:lnTo>
                  <a:lnTo>
                    <a:pt x="799973" y="1265301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" y="4431665"/>
              <a:ext cx="3048000" cy="1969135"/>
            </a:xfrm>
            <a:custGeom>
              <a:avLst/>
              <a:gdLst/>
              <a:ahLst/>
              <a:cxnLst/>
              <a:rect l="l" t="t" r="r" b="b"/>
              <a:pathLst>
                <a:path w="3048000" h="1969135">
                  <a:moveTo>
                    <a:pt x="2844800" y="749935"/>
                  </a:moveTo>
                  <a:lnTo>
                    <a:pt x="203200" y="749935"/>
                  </a:lnTo>
                  <a:lnTo>
                    <a:pt x="156610" y="755299"/>
                  </a:lnTo>
                  <a:lnTo>
                    <a:pt x="113840" y="770580"/>
                  </a:lnTo>
                  <a:lnTo>
                    <a:pt x="76111" y="794561"/>
                  </a:lnTo>
                  <a:lnTo>
                    <a:pt x="44642" y="826025"/>
                  </a:lnTo>
                  <a:lnTo>
                    <a:pt x="20654" y="863753"/>
                  </a:lnTo>
                  <a:lnTo>
                    <a:pt x="5367" y="906529"/>
                  </a:lnTo>
                  <a:lnTo>
                    <a:pt x="0" y="953135"/>
                  </a:lnTo>
                  <a:lnTo>
                    <a:pt x="0" y="1765935"/>
                  </a:lnTo>
                  <a:lnTo>
                    <a:pt x="5367" y="1812524"/>
                  </a:lnTo>
                  <a:lnTo>
                    <a:pt x="20654" y="1855294"/>
                  </a:lnTo>
                  <a:lnTo>
                    <a:pt x="44642" y="1893023"/>
                  </a:lnTo>
                  <a:lnTo>
                    <a:pt x="76111" y="1924492"/>
                  </a:lnTo>
                  <a:lnTo>
                    <a:pt x="113840" y="1948480"/>
                  </a:lnTo>
                  <a:lnTo>
                    <a:pt x="156610" y="1963767"/>
                  </a:lnTo>
                  <a:lnTo>
                    <a:pt x="203200" y="1969135"/>
                  </a:lnTo>
                  <a:lnTo>
                    <a:pt x="2844800" y="1969135"/>
                  </a:lnTo>
                  <a:lnTo>
                    <a:pt x="2891405" y="1963767"/>
                  </a:lnTo>
                  <a:lnTo>
                    <a:pt x="2934181" y="1948480"/>
                  </a:lnTo>
                  <a:lnTo>
                    <a:pt x="2971909" y="1924492"/>
                  </a:lnTo>
                  <a:lnTo>
                    <a:pt x="3003373" y="1893023"/>
                  </a:lnTo>
                  <a:lnTo>
                    <a:pt x="3027354" y="1855294"/>
                  </a:lnTo>
                  <a:lnTo>
                    <a:pt x="3042635" y="1812524"/>
                  </a:lnTo>
                  <a:lnTo>
                    <a:pt x="3048000" y="1765935"/>
                  </a:lnTo>
                  <a:lnTo>
                    <a:pt x="3048000" y="953135"/>
                  </a:lnTo>
                  <a:lnTo>
                    <a:pt x="3042635" y="906529"/>
                  </a:lnTo>
                  <a:lnTo>
                    <a:pt x="3027354" y="863753"/>
                  </a:lnTo>
                  <a:lnTo>
                    <a:pt x="3003373" y="826025"/>
                  </a:lnTo>
                  <a:lnTo>
                    <a:pt x="2971909" y="794561"/>
                  </a:lnTo>
                  <a:lnTo>
                    <a:pt x="2934181" y="770580"/>
                  </a:lnTo>
                  <a:lnTo>
                    <a:pt x="2891405" y="755299"/>
                  </a:lnTo>
                  <a:lnTo>
                    <a:pt x="2844800" y="749935"/>
                  </a:lnTo>
                  <a:close/>
                </a:path>
                <a:path w="3048000" h="1969135">
                  <a:moveTo>
                    <a:pt x="884377" y="0"/>
                  </a:moveTo>
                  <a:lnTo>
                    <a:pt x="508000" y="749935"/>
                  </a:lnTo>
                  <a:lnTo>
                    <a:pt x="1270000" y="749935"/>
                  </a:lnTo>
                  <a:lnTo>
                    <a:pt x="884377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600" y="4431665"/>
              <a:ext cx="3048000" cy="1969135"/>
            </a:xfrm>
            <a:custGeom>
              <a:avLst/>
              <a:gdLst/>
              <a:ahLst/>
              <a:cxnLst/>
              <a:rect l="l" t="t" r="r" b="b"/>
              <a:pathLst>
                <a:path w="3048000" h="1969135">
                  <a:moveTo>
                    <a:pt x="0" y="953135"/>
                  </a:moveTo>
                  <a:lnTo>
                    <a:pt x="5367" y="906529"/>
                  </a:lnTo>
                  <a:lnTo>
                    <a:pt x="20654" y="863753"/>
                  </a:lnTo>
                  <a:lnTo>
                    <a:pt x="44642" y="826025"/>
                  </a:lnTo>
                  <a:lnTo>
                    <a:pt x="76111" y="794561"/>
                  </a:lnTo>
                  <a:lnTo>
                    <a:pt x="113840" y="770580"/>
                  </a:lnTo>
                  <a:lnTo>
                    <a:pt x="156610" y="755299"/>
                  </a:lnTo>
                  <a:lnTo>
                    <a:pt x="203200" y="749935"/>
                  </a:lnTo>
                  <a:lnTo>
                    <a:pt x="508000" y="749935"/>
                  </a:lnTo>
                  <a:lnTo>
                    <a:pt x="884377" y="0"/>
                  </a:lnTo>
                  <a:lnTo>
                    <a:pt x="1270000" y="749935"/>
                  </a:lnTo>
                  <a:lnTo>
                    <a:pt x="2844800" y="749935"/>
                  </a:lnTo>
                  <a:lnTo>
                    <a:pt x="2891405" y="755299"/>
                  </a:lnTo>
                  <a:lnTo>
                    <a:pt x="2934181" y="770580"/>
                  </a:lnTo>
                  <a:lnTo>
                    <a:pt x="2971909" y="794561"/>
                  </a:lnTo>
                  <a:lnTo>
                    <a:pt x="3003373" y="826025"/>
                  </a:lnTo>
                  <a:lnTo>
                    <a:pt x="3027354" y="863753"/>
                  </a:lnTo>
                  <a:lnTo>
                    <a:pt x="3042635" y="906529"/>
                  </a:lnTo>
                  <a:lnTo>
                    <a:pt x="3048000" y="953135"/>
                  </a:lnTo>
                  <a:lnTo>
                    <a:pt x="3048000" y="1257935"/>
                  </a:lnTo>
                  <a:lnTo>
                    <a:pt x="3048000" y="1765935"/>
                  </a:lnTo>
                  <a:lnTo>
                    <a:pt x="3042635" y="1812524"/>
                  </a:lnTo>
                  <a:lnTo>
                    <a:pt x="3027354" y="1855294"/>
                  </a:lnTo>
                  <a:lnTo>
                    <a:pt x="3003373" y="1893023"/>
                  </a:lnTo>
                  <a:lnTo>
                    <a:pt x="2971909" y="1924492"/>
                  </a:lnTo>
                  <a:lnTo>
                    <a:pt x="2934181" y="1948480"/>
                  </a:lnTo>
                  <a:lnTo>
                    <a:pt x="2891405" y="1963767"/>
                  </a:lnTo>
                  <a:lnTo>
                    <a:pt x="2844800" y="1969135"/>
                  </a:lnTo>
                  <a:lnTo>
                    <a:pt x="1270000" y="1969135"/>
                  </a:lnTo>
                  <a:lnTo>
                    <a:pt x="508000" y="1969135"/>
                  </a:lnTo>
                  <a:lnTo>
                    <a:pt x="203200" y="1969135"/>
                  </a:lnTo>
                  <a:lnTo>
                    <a:pt x="156610" y="1963767"/>
                  </a:lnTo>
                  <a:lnTo>
                    <a:pt x="113840" y="1948480"/>
                  </a:lnTo>
                  <a:lnTo>
                    <a:pt x="76111" y="1924492"/>
                  </a:lnTo>
                  <a:lnTo>
                    <a:pt x="44642" y="1893023"/>
                  </a:lnTo>
                  <a:lnTo>
                    <a:pt x="20654" y="1855294"/>
                  </a:lnTo>
                  <a:lnTo>
                    <a:pt x="5367" y="1812524"/>
                  </a:lnTo>
                  <a:lnTo>
                    <a:pt x="0" y="1765935"/>
                  </a:lnTo>
                  <a:lnTo>
                    <a:pt x="0" y="1257935"/>
                  </a:lnTo>
                  <a:lnTo>
                    <a:pt x="0" y="953135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09674" y="5275327"/>
            <a:ext cx="27311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2000" spc="-10" dirty="0">
                <a:latin typeface="Arial Black"/>
                <a:cs typeface="Arial Black"/>
              </a:rPr>
              <a:t>Click </a:t>
            </a:r>
            <a:r>
              <a:rPr sz="2000" dirty="0">
                <a:latin typeface="Arial Black"/>
                <a:cs typeface="Arial Black"/>
              </a:rPr>
              <a:t>‘add’ in </a:t>
            </a:r>
            <a:r>
              <a:rPr sz="2000" spc="5" dirty="0">
                <a:latin typeface="Arial Black"/>
                <a:cs typeface="Arial Black"/>
              </a:rPr>
              <a:t>front </a:t>
            </a:r>
            <a:r>
              <a:rPr sz="2000" spc="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of</a:t>
            </a:r>
            <a:r>
              <a:rPr sz="2000" spc="665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‘Folder’ </a:t>
            </a:r>
            <a:r>
              <a:rPr sz="2000" dirty="0">
                <a:latin typeface="Arial Black"/>
                <a:cs typeface="Arial Black"/>
              </a:rPr>
              <a:t>to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create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a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new</a:t>
            </a:r>
            <a:r>
              <a:rPr sz="2000" spc="-10" dirty="0">
                <a:latin typeface="Arial Black"/>
                <a:cs typeface="Arial Black"/>
              </a:rPr>
              <a:t> folder</a:t>
            </a:r>
            <a:endParaRPr sz="2000" dirty="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09900" y="2612945"/>
            <a:ext cx="2981960" cy="3277870"/>
            <a:chOff x="1485900" y="2612945"/>
            <a:chExt cx="2981960" cy="327787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4267200"/>
              <a:ext cx="891539" cy="6858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04950" y="4248150"/>
              <a:ext cx="929640" cy="723900"/>
            </a:xfrm>
            <a:custGeom>
              <a:avLst/>
              <a:gdLst/>
              <a:ahLst/>
              <a:cxnLst/>
              <a:rect l="l" t="t" r="r" b="b"/>
              <a:pathLst>
                <a:path w="929639" h="723900">
                  <a:moveTo>
                    <a:pt x="0" y="723900"/>
                  </a:moveTo>
                  <a:lnTo>
                    <a:pt x="929639" y="723900"/>
                  </a:lnTo>
                  <a:lnTo>
                    <a:pt x="929639" y="0"/>
                  </a:lnTo>
                  <a:lnTo>
                    <a:pt x="0" y="0"/>
                  </a:lnTo>
                  <a:lnTo>
                    <a:pt x="0" y="7239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38272" y="4319650"/>
              <a:ext cx="473709" cy="328930"/>
            </a:xfrm>
            <a:custGeom>
              <a:avLst/>
              <a:gdLst/>
              <a:ahLst/>
              <a:cxnLst/>
              <a:rect l="l" t="t" r="r" b="b"/>
              <a:pathLst>
                <a:path w="473710" h="328929">
                  <a:moveTo>
                    <a:pt x="135947" y="90314"/>
                  </a:moveTo>
                  <a:lnTo>
                    <a:pt x="125110" y="91805"/>
                  </a:lnTo>
                  <a:lnTo>
                    <a:pt x="115631" y="97272"/>
                  </a:lnTo>
                  <a:lnTo>
                    <a:pt x="108712" y="106299"/>
                  </a:lnTo>
                  <a:lnTo>
                    <a:pt x="0" y="328675"/>
                  </a:lnTo>
                  <a:lnTo>
                    <a:pt x="128785" y="320929"/>
                  </a:lnTo>
                  <a:lnTo>
                    <a:pt x="62991" y="320929"/>
                  </a:lnTo>
                  <a:lnTo>
                    <a:pt x="31368" y="273431"/>
                  </a:lnTo>
                  <a:lnTo>
                    <a:pt x="119287" y="214809"/>
                  </a:lnTo>
                  <a:lnTo>
                    <a:pt x="160019" y="131444"/>
                  </a:lnTo>
                  <a:lnTo>
                    <a:pt x="162923" y="120435"/>
                  </a:lnTo>
                  <a:lnTo>
                    <a:pt x="161432" y="109569"/>
                  </a:lnTo>
                  <a:lnTo>
                    <a:pt x="155965" y="100083"/>
                  </a:lnTo>
                  <a:lnTo>
                    <a:pt x="146938" y="93218"/>
                  </a:lnTo>
                  <a:lnTo>
                    <a:pt x="135947" y="90314"/>
                  </a:lnTo>
                  <a:close/>
                </a:path>
                <a:path w="473710" h="328929">
                  <a:moveTo>
                    <a:pt x="119287" y="214809"/>
                  </a:moveTo>
                  <a:lnTo>
                    <a:pt x="31368" y="273431"/>
                  </a:lnTo>
                  <a:lnTo>
                    <a:pt x="62991" y="320929"/>
                  </a:lnTo>
                  <a:lnTo>
                    <a:pt x="79758" y="309753"/>
                  </a:lnTo>
                  <a:lnTo>
                    <a:pt x="72897" y="309753"/>
                  </a:lnTo>
                  <a:lnTo>
                    <a:pt x="45465" y="268605"/>
                  </a:lnTo>
                  <a:lnTo>
                    <a:pt x="94429" y="265686"/>
                  </a:lnTo>
                  <a:lnTo>
                    <a:pt x="119287" y="214809"/>
                  </a:lnTo>
                  <a:close/>
                </a:path>
                <a:path w="473710" h="328929">
                  <a:moveTo>
                    <a:pt x="243585" y="256794"/>
                  </a:moveTo>
                  <a:lnTo>
                    <a:pt x="150921" y="262318"/>
                  </a:lnTo>
                  <a:lnTo>
                    <a:pt x="62991" y="320929"/>
                  </a:lnTo>
                  <a:lnTo>
                    <a:pt x="128785" y="320929"/>
                  </a:lnTo>
                  <a:lnTo>
                    <a:pt x="247014" y="313817"/>
                  </a:lnTo>
                  <a:lnTo>
                    <a:pt x="273812" y="283591"/>
                  </a:lnTo>
                  <a:lnTo>
                    <a:pt x="270928" y="272617"/>
                  </a:lnTo>
                  <a:lnTo>
                    <a:pt x="264271" y="263906"/>
                  </a:lnTo>
                  <a:lnTo>
                    <a:pt x="254827" y="258337"/>
                  </a:lnTo>
                  <a:lnTo>
                    <a:pt x="243585" y="256794"/>
                  </a:lnTo>
                  <a:close/>
                </a:path>
                <a:path w="473710" h="328929">
                  <a:moveTo>
                    <a:pt x="94429" y="265686"/>
                  </a:moveTo>
                  <a:lnTo>
                    <a:pt x="45465" y="268605"/>
                  </a:lnTo>
                  <a:lnTo>
                    <a:pt x="72897" y="309753"/>
                  </a:lnTo>
                  <a:lnTo>
                    <a:pt x="94429" y="265686"/>
                  </a:lnTo>
                  <a:close/>
                </a:path>
                <a:path w="473710" h="328929">
                  <a:moveTo>
                    <a:pt x="150921" y="262318"/>
                  </a:moveTo>
                  <a:lnTo>
                    <a:pt x="94429" y="265686"/>
                  </a:lnTo>
                  <a:lnTo>
                    <a:pt x="72897" y="309753"/>
                  </a:lnTo>
                  <a:lnTo>
                    <a:pt x="79758" y="309753"/>
                  </a:lnTo>
                  <a:lnTo>
                    <a:pt x="150921" y="262318"/>
                  </a:lnTo>
                  <a:close/>
                </a:path>
                <a:path w="473710" h="328929">
                  <a:moveTo>
                    <a:pt x="441451" y="0"/>
                  </a:moveTo>
                  <a:lnTo>
                    <a:pt x="119287" y="214809"/>
                  </a:lnTo>
                  <a:lnTo>
                    <a:pt x="94429" y="265686"/>
                  </a:lnTo>
                  <a:lnTo>
                    <a:pt x="150921" y="262318"/>
                  </a:lnTo>
                  <a:lnTo>
                    <a:pt x="473201" y="47498"/>
                  </a:lnTo>
                  <a:lnTo>
                    <a:pt x="441451" y="0"/>
                  </a:lnTo>
                  <a:close/>
                </a:path>
              </a:pathLst>
            </a:custGeom>
            <a:solidFill>
              <a:srgbClr val="AE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93418" y="2622470"/>
              <a:ext cx="1307465" cy="562610"/>
            </a:xfrm>
            <a:custGeom>
              <a:avLst/>
              <a:gdLst/>
              <a:ahLst/>
              <a:cxnLst/>
              <a:rect l="l" t="t" r="r" b="b"/>
              <a:pathLst>
                <a:path w="1307464" h="562610">
                  <a:moveTo>
                    <a:pt x="1292653" y="123015"/>
                  </a:moveTo>
                  <a:lnTo>
                    <a:pt x="1284567" y="116264"/>
                  </a:lnTo>
                  <a:lnTo>
                    <a:pt x="1276350" y="109680"/>
                  </a:lnTo>
                  <a:lnTo>
                    <a:pt x="1268347" y="103477"/>
                  </a:lnTo>
                  <a:lnTo>
                    <a:pt x="1260903" y="97869"/>
                  </a:lnTo>
                  <a:lnTo>
                    <a:pt x="1252503" y="90860"/>
                  </a:lnTo>
                  <a:lnTo>
                    <a:pt x="1208174" y="67649"/>
                  </a:lnTo>
                  <a:lnTo>
                    <a:pt x="1194165" y="63309"/>
                  </a:lnTo>
                  <a:lnTo>
                    <a:pt x="1180155" y="58660"/>
                  </a:lnTo>
                  <a:lnTo>
                    <a:pt x="1165526" y="53165"/>
                  </a:lnTo>
                  <a:lnTo>
                    <a:pt x="1150302" y="47170"/>
                  </a:lnTo>
                  <a:lnTo>
                    <a:pt x="1134030" y="41402"/>
                  </a:lnTo>
                  <a:lnTo>
                    <a:pt x="1117663" y="36752"/>
                  </a:lnTo>
                  <a:lnTo>
                    <a:pt x="1102153" y="34115"/>
                  </a:lnTo>
                  <a:lnTo>
                    <a:pt x="1078976" y="31382"/>
                  </a:lnTo>
                  <a:lnTo>
                    <a:pt x="1056274" y="27971"/>
                  </a:lnTo>
                  <a:lnTo>
                    <a:pt x="1013253" y="21542"/>
                  </a:lnTo>
                  <a:lnTo>
                    <a:pt x="970141" y="16434"/>
                  </a:lnTo>
                  <a:lnTo>
                    <a:pt x="914479" y="11525"/>
                  </a:lnTo>
                  <a:lnTo>
                    <a:pt x="873553" y="8842"/>
                  </a:lnTo>
                  <a:lnTo>
                    <a:pt x="823754" y="6482"/>
                  </a:lnTo>
                  <a:lnTo>
                    <a:pt x="772170" y="4198"/>
                  </a:lnTo>
                  <a:lnTo>
                    <a:pt x="719333" y="2209"/>
                  </a:lnTo>
                  <a:lnTo>
                    <a:pt x="665775" y="736"/>
                  </a:lnTo>
                  <a:lnTo>
                    <a:pt x="612028" y="0"/>
                  </a:lnTo>
                  <a:lnTo>
                    <a:pt x="558625" y="219"/>
                  </a:lnTo>
                  <a:lnTo>
                    <a:pt x="506096" y="1615"/>
                  </a:lnTo>
                  <a:lnTo>
                    <a:pt x="454973" y="4408"/>
                  </a:lnTo>
                  <a:lnTo>
                    <a:pt x="405790" y="8818"/>
                  </a:lnTo>
                  <a:lnTo>
                    <a:pt x="359076" y="15065"/>
                  </a:lnTo>
                  <a:lnTo>
                    <a:pt x="347628" y="16702"/>
                  </a:lnTo>
                  <a:lnTo>
                    <a:pt x="336645" y="18065"/>
                  </a:lnTo>
                  <a:lnTo>
                    <a:pt x="292195" y="31591"/>
                  </a:lnTo>
                  <a:lnTo>
                    <a:pt x="282549" y="37455"/>
                  </a:lnTo>
                  <a:lnTo>
                    <a:pt x="276653" y="40592"/>
                  </a:lnTo>
                  <a:lnTo>
                    <a:pt x="264235" y="43878"/>
                  </a:lnTo>
                  <a:lnTo>
                    <a:pt x="251602" y="46783"/>
                  </a:lnTo>
                  <a:lnTo>
                    <a:pt x="238827" y="49736"/>
                  </a:lnTo>
                  <a:lnTo>
                    <a:pt x="225980" y="53165"/>
                  </a:lnTo>
                  <a:lnTo>
                    <a:pt x="215459" y="56475"/>
                  </a:lnTo>
                  <a:lnTo>
                    <a:pt x="203819" y="60213"/>
                  </a:lnTo>
                  <a:lnTo>
                    <a:pt x="192083" y="63666"/>
                  </a:lnTo>
                  <a:lnTo>
                    <a:pt x="181276" y="66119"/>
                  </a:lnTo>
                  <a:lnTo>
                    <a:pt x="169626" y="68708"/>
                  </a:lnTo>
                  <a:lnTo>
                    <a:pt x="160083" y="71786"/>
                  </a:lnTo>
                  <a:lnTo>
                    <a:pt x="151612" y="75174"/>
                  </a:lnTo>
                  <a:lnTo>
                    <a:pt x="143176" y="78692"/>
                  </a:lnTo>
                  <a:lnTo>
                    <a:pt x="135429" y="81659"/>
                  </a:lnTo>
                  <a:lnTo>
                    <a:pt x="127682" y="84518"/>
                  </a:lnTo>
                  <a:lnTo>
                    <a:pt x="119745" y="87639"/>
                  </a:lnTo>
                  <a:lnTo>
                    <a:pt x="111426" y="91392"/>
                  </a:lnTo>
                  <a:lnTo>
                    <a:pt x="104314" y="94694"/>
                  </a:lnTo>
                  <a:lnTo>
                    <a:pt x="100631" y="93297"/>
                  </a:lnTo>
                  <a:lnTo>
                    <a:pt x="92376" y="97869"/>
                  </a:lnTo>
                  <a:lnTo>
                    <a:pt x="84488" y="102221"/>
                  </a:lnTo>
                  <a:lnTo>
                    <a:pt x="76707" y="106775"/>
                  </a:lnTo>
                  <a:lnTo>
                    <a:pt x="68855" y="111638"/>
                  </a:lnTo>
                  <a:lnTo>
                    <a:pt x="60753" y="116919"/>
                  </a:lnTo>
                  <a:lnTo>
                    <a:pt x="53494" y="121556"/>
                  </a:lnTo>
                  <a:lnTo>
                    <a:pt x="20687" y="152632"/>
                  </a:lnTo>
                  <a:lnTo>
                    <a:pt x="5441" y="193869"/>
                  </a:lnTo>
                  <a:lnTo>
                    <a:pt x="470" y="239702"/>
                  </a:lnTo>
                  <a:lnTo>
                    <a:pt x="0" y="276764"/>
                  </a:lnTo>
                  <a:lnTo>
                    <a:pt x="2887" y="313279"/>
                  </a:lnTo>
                  <a:lnTo>
                    <a:pt x="15430" y="358491"/>
                  </a:lnTo>
                  <a:lnTo>
                    <a:pt x="41576" y="396192"/>
                  </a:lnTo>
                  <a:lnTo>
                    <a:pt x="74598" y="425196"/>
                  </a:lnTo>
                  <a:lnTo>
                    <a:pt x="119395" y="456104"/>
                  </a:lnTo>
                  <a:lnTo>
                    <a:pt x="155749" y="472265"/>
                  </a:lnTo>
                  <a:lnTo>
                    <a:pt x="200009" y="486410"/>
                  </a:lnTo>
                  <a:lnTo>
                    <a:pt x="244649" y="497792"/>
                  </a:lnTo>
                  <a:lnTo>
                    <a:pt x="270244" y="504870"/>
                  </a:lnTo>
                  <a:lnTo>
                    <a:pt x="295767" y="512508"/>
                  </a:lnTo>
                  <a:lnTo>
                    <a:pt x="321194" y="519170"/>
                  </a:lnTo>
                  <a:lnTo>
                    <a:pt x="346503" y="523319"/>
                  </a:lnTo>
                  <a:lnTo>
                    <a:pt x="381154" y="526801"/>
                  </a:lnTo>
                  <a:lnTo>
                    <a:pt x="416353" y="530415"/>
                  </a:lnTo>
                  <a:lnTo>
                    <a:pt x="451552" y="533624"/>
                  </a:lnTo>
                  <a:lnTo>
                    <a:pt x="486203" y="535892"/>
                  </a:lnTo>
                  <a:lnTo>
                    <a:pt x="521944" y="538108"/>
                  </a:lnTo>
                  <a:lnTo>
                    <a:pt x="556482" y="541051"/>
                  </a:lnTo>
                  <a:lnTo>
                    <a:pt x="590805" y="544589"/>
                  </a:lnTo>
                  <a:lnTo>
                    <a:pt x="625903" y="548592"/>
                  </a:lnTo>
                  <a:lnTo>
                    <a:pt x="652754" y="550693"/>
                  </a:lnTo>
                  <a:lnTo>
                    <a:pt x="679831" y="551688"/>
                  </a:lnTo>
                  <a:lnTo>
                    <a:pt x="706931" y="552753"/>
                  </a:lnTo>
                  <a:lnTo>
                    <a:pt x="733853" y="555069"/>
                  </a:lnTo>
                  <a:lnTo>
                    <a:pt x="757717" y="557682"/>
                  </a:lnTo>
                  <a:lnTo>
                    <a:pt x="781129" y="559593"/>
                  </a:lnTo>
                  <a:lnTo>
                    <a:pt x="804683" y="560766"/>
                  </a:lnTo>
                  <a:lnTo>
                    <a:pt x="828976" y="561165"/>
                  </a:lnTo>
                  <a:lnTo>
                    <a:pt x="884850" y="561802"/>
                  </a:lnTo>
                  <a:lnTo>
                    <a:pt x="941641" y="562356"/>
                  </a:lnTo>
                  <a:lnTo>
                    <a:pt x="997694" y="560790"/>
                  </a:lnTo>
                  <a:lnTo>
                    <a:pt x="1051353" y="555069"/>
                  </a:lnTo>
                  <a:lnTo>
                    <a:pt x="1098323" y="542853"/>
                  </a:lnTo>
                  <a:lnTo>
                    <a:pt x="1132030" y="523367"/>
                  </a:lnTo>
                  <a:lnTo>
                    <a:pt x="1139265" y="516300"/>
                  </a:lnTo>
                  <a:lnTo>
                    <a:pt x="1146476" y="510365"/>
                  </a:lnTo>
                  <a:lnTo>
                    <a:pt x="1154483" y="505025"/>
                  </a:lnTo>
                  <a:lnTo>
                    <a:pt x="1163764" y="498792"/>
                  </a:lnTo>
                  <a:lnTo>
                    <a:pt x="1173926" y="492059"/>
                  </a:lnTo>
                  <a:lnTo>
                    <a:pt x="1184576" y="485219"/>
                  </a:lnTo>
                  <a:lnTo>
                    <a:pt x="1197604" y="477525"/>
                  </a:lnTo>
                  <a:lnTo>
                    <a:pt x="1210405" y="470439"/>
                  </a:lnTo>
                  <a:lnTo>
                    <a:pt x="1222992" y="462805"/>
                  </a:lnTo>
                  <a:lnTo>
                    <a:pt x="1252807" y="434419"/>
                  </a:lnTo>
                  <a:lnTo>
                    <a:pt x="1266999" y="415369"/>
                  </a:lnTo>
                  <a:lnTo>
                    <a:pt x="1270301" y="411178"/>
                  </a:lnTo>
                  <a:lnTo>
                    <a:pt x="1275508" y="404066"/>
                  </a:lnTo>
                  <a:lnTo>
                    <a:pt x="1279953" y="396192"/>
                  </a:lnTo>
                  <a:lnTo>
                    <a:pt x="1284497" y="389560"/>
                  </a:lnTo>
                  <a:lnTo>
                    <a:pt x="1290685" y="381428"/>
                  </a:lnTo>
                  <a:lnTo>
                    <a:pt x="1296205" y="374296"/>
                  </a:lnTo>
                  <a:lnTo>
                    <a:pt x="1298749" y="370665"/>
                  </a:lnTo>
                  <a:lnTo>
                    <a:pt x="1305650" y="328444"/>
                  </a:lnTo>
                  <a:lnTo>
                    <a:pt x="1307320" y="278414"/>
                  </a:lnTo>
                  <a:lnTo>
                    <a:pt x="1304930" y="226025"/>
                  </a:lnTo>
                  <a:lnTo>
                    <a:pt x="1299651" y="176727"/>
                  </a:lnTo>
                  <a:lnTo>
                    <a:pt x="1292653" y="135969"/>
                  </a:lnTo>
                  <a:lnTo>
                    <a:pt x="1290113" y="124412"/>
                  </a:lnTo>
                  <a:lnTo>
                    <a:pt x="1291764" y="124158"/>
                  </a:lnTo>
                  <a:lnTo>
                    <a:pt x="1286176" y="116919"/>
                  </a:lnTo>
                  <a:lnTo>
                    <a:pt x="1281096" y="110315"/>
                  </a:lnTo>
                  <a:lnTo>
                    <a:pt x="1275000" y="110061"/>
                  </a:lnTo>
                  <a:lnTo>
                    <a:pt x="1266999" y="103965"/>
                  </a:lnTo>
                  <a:lnTo>
                    <a:pt x="1263443" y="101171"/>
                  </a:lnTo>
                  <a:lnTo>
                    <a:pt x="1254299" y="95583"/>
                  </a:lnTo>
                  <a:lnTo>
                    <a:pt x="1247949" y="913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92531" y="4794980"/>
              <a:ext cx="965835" cy="1086485"/>
            </a:xfrm>
            <a:custGeom>
              <a:avLst/>
              <a:gdLst/>
              <a:ahLst/>
              <a:cxnLst/>
              <a:rect l="l" t="t" r="r" b="b"/>
              <a:pathLst>
                <a:path w="965835" h="1086485">
                  <a:moveTo>
                    <a:pt x="773144" y="126396"/>
                  </a:moveTo>
                  <a:lnTo>
                    <a:pt x="728642" y="103058"/>
                  </a:lnTo>
                  <a:lnTo>
                    <a:pt x="715581" y="98504"/>
                  </a:lnTo>
                  <a:lnTo>
                    <a:pt x="702853" y="93831"/>
                  </a:lnTo>
                  <a:lnTo>
                    <a:pt x="691102" y="88931"/>
                  </a:lnTo>
                  <a:lnTo>
                    <a:pt x="665481" y="78851"/>
                  </a:lnTo>
                  <a:lnTo>
                    <a:pt x="641016" y="71532"/>
                  </a:lnTo>
                  <a:lnTo>
                    <a:pt x="616289" y="65071"/>
                  </a:lnTo>
                  <a:lnTo>
                    <a:pt x="589883" y="57562"/>
                  </a:lnTo>
                  <a:lnTo>
                    <a:pt x="517890" y="41322"/>
                  </a:lnTo>
                  <a:lnTo>
                    <a:pt x="444087" y="33178"/>
                  </a:lnTo>
                  <a:lnTo>
                    <a:pt x="410102" y="30652"/>
                  </a:lnTo>
                  <a:lnTo>
                    <a:pt x="377189" y="27447"/>
                  </a:lnTo>
                  <a:lnTo>
                    <a:pt x="344610" y="22409"/>
                  </a:lnTo>
                  <a:lnTo>
                    <a:pt x="311626" y="14382"/>
                  </a:lnTo>
                  <a:lnTo>
                    <a:pt x="290746" y="10638"/>
                  </a:lnTo>
                  <a:lnTo>
                    <a:pt x="270319" y="10048"/>
                  </a:lnTo>
                  <a:lnTo>
                    <a:pt x="249939" y="10007"/>
                  </a:lnTo>
                  <a:lnTo>
                    <a:pt x="229203" y="7905"/>
                  </a:lnTo>
                  <a:lnTo>
                    <a:pt x="184880" y="1428"/>
                  </a:lnTo>
                  <a:lnTo>
                    <a:pt x="117649" y="0"/>
                  </a:lnTo>
                  <a:lnTo>
                    <a:pt x="84135" y="2035"/>
                  </a:lnTo>
                  <a:lnTo>
                    <a:pt x="46061" y="10134"/>
                  </a:lnTo>
                  <a:lnTo>
                    <a:pt x="12779" y="35131"/>
                  </a:lnTo>
                  <a:lnTo>
                    <a:pt x="10396" y="43174"/>
                  </a:lnTo>
                  <a:lnTo>
                    <a:pt x="7715" y="51466"/>
                  </a:lnTo>
                  <a:lnTo>
                    <a:pt x="4274" y="62684"/>
                  </a:lnTo>
                  <a:lnTo>
                    <a:pt x="2476" y="72818"/>
                  </a:lnTo>
                  <a:lnTo>
                    <a:pt x="1678" y="83167"/>
                  </a:lnTo>
                  <a:lnTo>
                    <a:pt x="1238" y="95027"/>
                  </a:lnTo>
                  <a:lnTo>
                    <a:pt x="285" y="117076"/>
                  </a:lnTo>
                  <a:lnTo>
                    <a:pt x="1952" y="161982"/>
                  </a:lnTo>
                  <a:lnTo>
                    <a:pt x="16970" y="198977"/>
                  </a:lnTo>
                  <a:lnTo>
                    <a:pt x="45704" y="234251"/>
                  </a:lnTo>
                  <a:lnTo>
                    <a:pt x="55449" y="242665"/>
                  </a:lnTo>
                  <a:lnTo>
                    <a:pt x="64992" y="250983"/>
                  </a:lnTo>
                  <a:lnTo>
                    <a:pt x="71965" y="258484"/>
                  </a:lnTo>
                  <a:lnTo>
                    <a:pt x="79248" y="267271"/>
                  </a:lnTo>
                  <a:lnTo>
                    <a:pt x="87245" y="275629"/>
                  </a:lnTo>
                  <a:lnTo>
                    <a:pt x="96361" y="281844"/>
                  </a:lnTo>
                  <a:lnTo>
                    <a:pt x="106017" y="287383"/>
                  </a:lnTo>
                  <a:lnTo>
                    <a:pt x="118363" y="295195"/>
                  </a:lnTo>
                  <a:lnTo>
                    <a:pt x="130758" y="302650"/>
                  </a:lnTo>
                  <a:lnTo>
                    <a:pt x="140557" y="307117"/>
                  </a:lnTo>
                  <a:lnTo>
                    <a:pt x="165558" y="312590"/>
                  </a:lnTo>
                  <a:lnTo>
                    <a:pt x="191785" y="317182"/>
                  </a:lnTo>
                  <a:lnTo>
                    <a:pt x="217799" y="322869"/>
                  </a:lnTo>
                  <a:lnTo>
                    <a:pt x="242157" y="331628"/>
                  </a:lnTo>
                  <a:lnTo>
                    <a:pt x="258857" y="338974"/>
                  </a:lnTo>
                  <a:lnTo>
                    <a:pt x="273081" y="343820"/>
                  </a:lnTo>
                  <a:lnTo>
                    <a:pt x="287591" y="347237"/>
                  </a:lnTo>
                  <a:lnTo>
                    <a:pt x="305149" y="350297"/>
                  </a:lnTo>
                  <a:lnTo>
                    <a:pt x="319700" y="353566"/>
                  </a:lnTo>
                  <a:lnTo>
                    <a:pt x="333359" y="357584"/>
                  </a:lnTo>
                  <a:lnTo>
                    <a:pt x="347136" y="361102"/>
                  </a:lnTo>
                  <a:lnTo>
                    <a:pt x="362045" y="362870"/>
                  </a:lnTo>
                  <a:lnTo>
                    <a:pt x="379674" y="364073"/>
                  </a:lnTo>
                  <a:lnTo>
                    <a:pt x="396970" y="366013"/>
                  </a:lnTo>
                  <a:lnTo>
                    <a:pt x="414266" y="367907"/>
                  </a:lnTo>
                  <a:lnTo>
                    <a:pt x="431895" y="368966"/>
                  </a:lnTo>
                  <a:lnTo>
                    <a:pt x="477472" y="370948"/>
                  </a:lnTo>
                  <a:lnTo>
                    <a:pt x="525787" y="373856"/>
                  </a:lnTo>
                  <a:lnTo>
                    <a:pt x="575656" y="376564"/>
                  </a:lnTo>
                  <a:lnTo>
                    <a:pt x="625899" y="377946"/>
                  </a:lnTo>
                  <a:lnTo>
                    <a:pt x="675333" y="376875"/>
                  </a:lnTo>
                  <a:lnTo>
                    <a:pt x="722777" y="372225"/>
                  </a:lnTo>
                  <a:lnTo>
                    <a:pt x="767048" y="362870"/>
                  </a:lnTo>
                  <a:lnTo>
                    <a:pt x="804767" y="344201"/>
                  </a:lnTo>
                  <a:lnTo>
                    <a:pt x="839333" y="318422"/>
                  </a:lnTo>
                  <a:lnTo>
                    <a:pt x="858805" y="285285"/>
                  </a:lnTo>
                  <a:lnTo>
                    <a:pt x="861663" y="257460"/>
                  </a:lnTo>
                  <a:lnTo>
                    <a:pt x="862818" y="237079"/>
                  </a:lnTo>
                  <a:lnTo>
                    <a:pt x="860984" y="195220"/>
                  </a:lnTo>
                  <a:lnTo>
                    <a:pt x="844089" y="157130"/>
                  </a:lnTo>
                  <a:lnTo>
                    <a:pt x="837118" y="148157"/>
                  </a:lnTo>
                  <a:lnTo>
                    <a:pt x="830040" y="138588"/>
                  </a:lnTo>
                  <a:lnTo>
                    <a:pt x="824287" y="131504"/>
                  </a:lnTo>
                  <a:lnTo>
                    <a:pt x="817832" y="125158"/>
                  </a:lnTo>
                  <a:lnTo>
                    <a:pt x="811162" y="119336"/>
                  </a:lnTo>
                  <a:lnTo>
                    <a:pt x="804767" y="113823"/>
                  </a:lnTo>
                  <a:lnTo>
                    <a:pt x="797182" y="106487"/>
                  </a:lnTo>
                  <a:lnTo>
                    <a:pt x="763813" y="85288"/>
                  </a:lnTo>
                  <a:lnTo>
                    <a:pt x="722487" y="73656"/>
                  </a:lnTo>
                  <a:lnTo>
                    <a:pt x="675175" y="70102"/>
                  </a:lnTo>
                  <a:lnTo>
                    <a:pt x="665702" y="70119"/>
                  </a:lnTo>
                  <a:lnTo>
                    <a:pt x="656228" y="70209"/>
                  </a:lnTo>
                  <a:lnTo>
                    <a:pt x="646779" y="70262"/>
                  </a:lnTo>
                </a:path>
                <a:path w="965835" h="1086485">
                  <a:moveTo>
                    <a:pt x="899763" y="836504"/>
                  </a:moveTo>
                  <a:lnTo>
                    <a:pt x="890381" y="832704"/>
                  </a:lnTo>
                  <a:lnTo>
                    <a:pt x="881570" y="829067"/>
                  </a:lnTo>
                  <a:lnTo>
                    <a:pt x="872331" y="826037"/>
                  </a:lnTo>
                  <a:lnTo>
                    <a:pt x="861663" y="824058"/>
                  </a:lnTo>
                  <a:lnTo>
                    <a:pt x="843659" y="822803"/>
                  </a:lnTo>
                  <a:lnTo>
                    <a:pt x="826595" y="822248"/>
                  </a:lnTo>
                  <a:lnTo>
                    <a:pt x="809603" y="820979"/>
                  </a:lnTo>
                  <a:lnTo>
                    <a:pt x="791813" y="817581"/>
                  </a:lnTo>
                  <a:lnTo>
                    <a:pt x="762132" y="811166"/>
                  </a:lnTo>
                  <a:lnTo>
                    <a:pt x="732583" y="806907"/>
                  </a:lnTo>
                  <a:lnTo>
                    <a:pt x="702677" y="803304"/>
                  </a:lnTo>
                  <a:lnTo>
                    <a:pt x="671925" y="798861"/>
                  </a:lnTo>
                  <a:lnTo>
                    <a:pt x="640318" y="794854"/>
                  </a:lnTo>
                  <a:lnTo>
                    <a:pt x="608520" y="792589"/>
                  </a:lnTo>
                  <a:lnTo>
                    <a:pt x="576770" y="790412"/>
                  </a:lnTo>
                  <a:lnTo>
                    <a:pt x="545306" y="786669"/>
                  </a:lnTo>
                  <a:lnTo>
                    <a:pt x="527770" y="783488"/>
                  </a:lnTo>
                  <a:lnTo>
                    <a:pt x="510651" y="780081"/>
                  </a:lnTo>
                  <a:lnTo>
                    <a:pt x="493460" y="776793"/>
                  </a:lnTo>
                  <a:lnTo>
                    <a:pt x="475710" y="773969"/>
                  </a:lnTo>
                  <a:lnTo>
                    <a:pt x="461843" y="771999"/>
                  </a:lnTo>
                  <a:lnTo>
                    <a:pt x="448024" y="770016"/>
                  </a:lnTo>
                  <a:lnTo>
                    <a:pt x="433919" y="768486"/>
                  </a:lnTo>
                  <a:lnTo>
                    <a:pt x="419195" y="767873"/>
                  </a:lnTo>
                  <a:lnTo>
                    <a:pt x="394136" y="768451"/>
                  </a:lnTo>
                  <a:lnTo>
                    <a:pt x="368173" y="769921"/>
                  </a:lnTo>
                  <a:lnTo>
                    <a:pt x="343971" y="771892"/>
                  </a:lnTo>
                  <a:lnTo>
                    <a:pt x="324199" y="773969"/>
                  </a:lnTo>
                  <a:lnTo>
                    <a:pt x="314352" y="774817"/>
                  </a:lnTo>
                  <a:lnTo>
                    <a:pt x="304768" y="775509"/>
                  </a:lnTo>
                  <a:lnTo>
                    <a:pt x="295374" y="776987"/>
                  </a:lnTo>
                  <a:lnTo>
                    <a:pt x="286099" y="780192"/>
                  </a:lnTo>
                  <a:lnTo>
                    <a:pt x="278858" y="782990"/>
                  </a:lnTo>
                  <a:lnTo>
                    <a:pt x="269700" y="786193"/>
                  </a:lnTo>
                  <a:lnTo>
                    <a:pt x="260899" y="789443"/>
                  </a:lnTo>
                  <a:lnTo>
                    <a:pt x="254730" y="792384"/>
                  </a:lnTo>
                  <a:lnTo>
                    <a:pt x="246395" y="798068"/>
                  </a:lnTo>
                  <a:lnTo>
                    <a:pt x="239871" y="802692"/>
                  </a:lnTo>
                  <a:lnTo>
                    <a:pt x="232870" y="806841"/>
                  </a:lnTo>
                  <a:lnTo>
                    <a:pt x="223107" y="811104"/>
                  </a:lnTo>
                  <a:lnTo>
                    <a:pt x="212532" y="814818"/>
                  </a:lnTo>
                  <a:lnTo>
                    <a:pt x="200802" y="818930"/>
                  </a:lnTo>
                  <a:lnTo>
                    <a:pt x="189049" y="823809"/>
                  </a:lnTo>
                  <a:lnTo>
                    <a:pt x="178403" y="829824"/>
                  </a:lnTo>
                  <a:lnTo>
                    <a:pt x="174847" y="832262"/>
                  </a:lnTo>
                  <a:lnTo>
                    <a:pt x="166846" y="838714"/>
                  </a:lnTo>
                  <a:lnTo>
                    <a:pt x="159734" y="842778"/>
                  </a:lnTo>
                  <a:lnTo>
                    <a:pt x="151927" y="848058"/>
                  </a:lnTo>
                  <a:lnTo>
                    <a:pt x="145573" y="853476"/>
                  </a:lnTo>
                  <a:lnTo>
                    <a:pt x="139981" y="858224"/>
                  </a:lnTo>
                  <a:lnTo>
                    <a:pt x="134461" y="861498"/>
                  </a:lnTo>
                  <a:lnTo>
                    <a:pt x="126507" y="864125"/>
                  </a:lnTo>
                  <a:lnTo>
                    <a:pt x="120364" y="865838"/>
                  </a:lnTo>
                  <a:lnTo>
                    <a:pt x="114887" y="868441"/>
                  </a:lnTo>
                  <a:lnTo>
                    <a:pt x="101933" y="917065"/>
                  </a:lnTo>
                  <a:lnTo>
                    <a:pt x="102552" y="936321"/>
                  </a:lnTo>
                  <a:lnTo>
                    <a:pt x="117316" y="976787"/>
                  </a:lnTo>
                  <a:lnTo>
                    <a:pt x="122685" y="981166"/>
                  </a:lnTo>
                  <a:lnTo>
                    <a:pt x="127984" y="985704"/>
                  </a:lnTo>
                  <a:lnTo>
                    <a:pt x="135195" y="991070"/>
                  </a:lnTo>
                  <a:lnTo>
                    <a:pt x="143478" y="995573"/>
                  </a:lnTo>
                  <a:lnTo>
                    <a:pt x="151951" y="999821"/>
                  </a:lnTo>
                  <a:lnTo>
                    <a:pt x="159734" y="1004423"/>
                  </a:lnTo>
                  <a:lnTo>
                    <a:pt x="163417" y="1007014"/>
                  </a:lnTo>
                  <a:lnTo>
                    <a:pt x="170656" y="1012907"/>
                  </a:lnTo>
                  <a:lnTo>
                    <a:pt x="178403" y="1017022"/>
                  </a:lnTo>
                  <a:lnTo>
                    <a:pt x="184910" y="1020335"/>
                  </a:lnTo>
                  <a:lnTo>
                    <a:pt x="191404" y="1023431"/>
                  </a:lnTo>
                  <a:lnTo>
                    <a:pt x="197780" y="1026471"/>
                  </a:lnTo>
                  <a:lnTo>
                    <a:pt x="203930" y="1029620"/>
                  </a:lnTo>
                  <a:lnTo>
                    <a:pt x="215945" y="1036314"/>
                  </a:lnTo>
                  <a:lnTo>
                    <a:pt x="225853" y="1041533"/>
                  </a:lnTo>
                  <a:lnTo>
                    <a:pt x="235880" y="1045476"/>
                  </a:lnTo>
                  <a:lnTo>
                    <a:pt x="248253" y="1048340"/>
                  </a:lnTo>
                  <a:lnTo>
                    <a:pt x="261721" y="1052035"/>
                  </a:lnTo>
                  <a:lnTo>
                    <a:pt x="273700" y="1057286"/>
                  </a:lnTo>
                  <a:lnTo>
                    <a:pt x="285561" y="1062744"/>
                  </a:lnTo>
                  <a:lnTo>
                    <a:pt x="298672" y="1067060"/>
                  </a:lnTo>
                  <a:lnTo>
                    <a:pt x="339911" y="1074819"/>
                  </a:lnTo>
                  <a:lnTo>
                    <a:pt x="386928" y="1080524"/>
                  </a:lnTo>
                  <a:lnTo>
                    <a:pt x="438281" y="1084246"/>
                  </a:lnTo>
                  <a:lnTo>
                    <a:pt x="492533" y="1086053"/>
                  </a:lnTo>
                  <a:lnTo>
                    <a:pt x="548243" y="1086015"/>
                  </a:lnTo>
                  <a:lnTo>
                    <a:pt x="603972" y="1084201"/>
                  </a:lnTo>
                  <a:lnTo>
                    <a:pt x="658280" y="1080682"/>
                  </a:lnTo>
                  <a:lnTo>
                    <a:pt x="709729" y="1075526"/>
                  </a:lnTo>
                  <a:lnTo>
                    <a:pt x="756879" y="1068803"/>
                  </a:lnTo>
                  <a:lnTo>
                    <a:pt x="798290" y="1060583"/>
                  </a:lnTo>
                  <a:lnTo>
                    <a:pt x="806180" y="1058755"/>
                  </a:lnTo>
                  <a:lnTo>
                    <a:pt x="814165" y="1056997"/>
                  </a:lnTo>
                  <a:lnTo>
                    <a:pt x="822150" y="1055413"/>
                  </a:lnTo>
                  <a:lnTo>
                    <a:pt x="830040" y="1054106"/>
                  </a:lnTo>
                  <a:lnTo>
                    <a:pt x="838767" y="1052873"/>
                  </a:lnTo>
                  <a:lnTo>
                    <a:pt x="846518" y="1051718"/>
                  </a:lnTo>
                  <a:lnTo>
                    <a:pt x="853936" y="1050316"/>
                  </a:lnTo>
                  <a:lnTo>
                    <a:pt x="861663" y="1048340"/>
                  </a:lnTo>
                  <a:lnTo>
                    <a:pt x="871130" y="1046360"/>
                  </a:lnTo>
                  <a:lnTo>
                    <a:pt x="914225" y="1031989"/>
                  </a:lnTo>
                  <a:lnTo>
                    <a:pt x="921029" y="1026233"/>
                  </a:lnTo>
                  <a:lnTo>
                    <a:pt x="925036" y="1023143"/>
                  </a:lnTo>
                  <a:lnTo>
                    <a:pt x="936085" y="1017822"/>
                  </a:lnTo>
                  <a:lnTo>
                    <a:pt x="936085" y="1018368"/>
                  </a:lnTo>
                  <a:lnTo>
                    <a:pt x="944086" y="1010900"/>
                  </a:lnTo>
                  <a:lnTo>
                    <a:pt x="965501" y="969613"/>
                  </a:lnTo>
                  <a:lnTo>
                    <a:pt x="964596" y="950526"/>
                  </a:lnTo>
                  <a:lnTo>
                    <a:pt x="950432" y="904988"/>
                  </a:lnTo>
                  <a:lnTo>
                    <a:pt x="925036" y="867263"/>
                  </a:lnTo>
                  <a:lnTo>
                    <a:pt x="893032" y="842778"/>
                  </a:lnTo>
                  <a:lnTo>
                    <a:pt x="860117" y="823490"/>
                  </a:lnTo>
                  <a:lnTo>
                    <a:pt x="819943" y="808648"/>
                  </a:lnTo>
                  <a:lnTo>
                    <a:pt x="810863" y="805338"/>
                  </a:lnTo>
                  <a:lnTo>
                    <a:pt x="799820" y="800125"/>
                  </a:lnTo>
                  <a:lnTo>
                    <a:pt x="789098" y="795327"/>
                  </a:lnTo>
                  <a:lnTo>
                    <a:pt x="778305" y="790869"/>
                  </a:lnTo>
                  <a:lnTo>
                    <a:pt x="767048" y="786669"/>
                  </a:lnTo>
                  <a:lnTo>
                    <a:pt x="763164" y="785139"/>
                  </a:lnTo>
                  <a:lnTo>
                    <a:pt x="757602" y="783193"/>
                  </a:lnTo>
                  <a:lnTo>
                    <a:pt x="750349" y="781365"/>
                  </a:lnTo>
                  <a:lnTo>
                    <a:pt x="741394" y="780192"/>
                  </a:lnTo>
                  <a:lnTo>
                    <a:pt x="731958" y="779817"/>
                  </a:lnTo>
                  <a:lnTo>
                    <a:pt x="722391" y="779859"/>
                  </a:lnTo>
                  <a:lnTo>
                    <a:pt x="712801" y="780067"/>
                  </a:lnTo>
                  <a:lnTo>
                    <a:pt x="703294" y="780192"/>
                  </a:lnTo>
                </a:path>
              </a:pathLst>
            </a:custGeom>
            <a:ln w="190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041395" y="537717"/>
            <a:ext cx="4088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>
                <a:solidFill>
                  <a:srgbClr val="742117"/>
                </a:solidFill>
                <a:latin typeface="Arial Black"/>
                <a:cs typeface="Arial Black"/>
              </a:rPr>
              <a:t>d)</a:t>
            </a:r>
            <a:r>
              <a:rPr sz="3600" spc="-3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742117"/>
                </a:solidFill>
                <a:latin typeface="Arial Black"/>
                <a:cs typeface="Arial Black"/>
              </a:rPr>
              <a:t>Pages</a:t>
            </a:r>
            <a:r>
              <a:rPr sz="3600" spc="-4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742117"/>
                </a:solidFill>
                <a:latin typeface="Arial Black"/>
                <a:cs typeface="Arial Black"/>
              </a:rPr>
              <a:t>&amp;</a:t>
            </a:r>
            <a:r>
              <a:rPr sz="3600" spc="-30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742117"/>
                </a:solidFill>
                <a:latin typeface="Arial Black"/>
                <a:cs typeface="Arial Black"/>
              </a:rPr>
              <a:t>Files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3790" y="1121958"/>
            <a:ext cx="13538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b="1" spc="-290" dirty="0">
                <a:latin typeface="Times New Roman"/>
                <a:cs typeface="Times New Roman"/>
              </a:rPr>
              <a:t>E</a:t>
            </a:r>
            <a:r>
              <a:rPr b="1" spc="25" dirty="0">
                <a:latin typeface="Times New Roman"/>
                <a:cs typeface="Times New Roman"/>
              </a:rPr>
              <a:t>dit</a:t>
            </a:r>
            <a:r>
              <a:rPr b="1" spc="15" dirty="0">
                <a:latin typeface="Times New Roman"/>
                <a:cs typeface="Times New Roman"/>
              </a:rPr>
              <a:t>ing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spc="-80" dirty="0">
                <a:latin typeface="Times New Roman"/>
                <a:cs typeface="Times New Roman"/>
              </a:rPr>
              <a:t>a</a:t>
            </a:r>
            <a:r>
              <a:rPr b="1" spc="-280" dirty="0">
                <a:latin typeface="Times New Roman"/>
                <a:cs typeface="Times New Roman"/>
              </a:rPr>
              <a:t> </a:t>
            </a:r>
            <a:r>
              <a:rPr b="1" spc="-150" dirty="0">
                <a:latin typeface="Times New Roman"/>
                <a:cs typeface="Times New Roman"/>
              </a:rPr>
              <a:t>W</a:t>
            </a:r>
            <a:r>
              <a:rPr b="1" spc="20" dirty="0">
                <a:latin typeface="Times New Roman"/>
                <a:cs typeface="Times New Roman"/>
              </a:rPr>
              <a:t>iki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7400" y="1176760"/>
            <a:ext cx="7924800" cy="5300345"/>
            <a:chOff x="533400" y="1176759"/>
            <a:chExt cx="7924800" cy="5300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176759"/>
              <a:ext cx="7924800" cy="53002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10640" y="1996439"/>
              <a:ext cx="504190" cy="609600"/>
            </a:xfrm>
            <a:custGeom>
              <a:avLst/>
              <a:gdLst/>
              <a:ahLst/>
              <a:cxnLst/>
              <a:rect l="l" t="t" r="r" b="b"/>
              <a:pathLst>
                <a:path w="504189" h="609600">
                  <a:moveTo>
                    <a:pt x="36194" y="0"/>
                  </a:moveTo>
                  <a:lnTo>
                    <a:pt x="0" y="219201"/>
                  </a:lnTo>
                  <a:lnTo>
                    <a:pt x="63881" y="173482"/>
                  </a:lnTo>
                  <a:lnTo>
                    <a:pt x="376301" y="609473"/>
                  </a:lnTo>
                  <a:lnTo>
                    <a:pt x="503935" y="518033"/>
                  </a:lnTo>
                  <a:lnTo>
                    <a:pt x="191515" y="81914"/>
                  </a:lnTo>
                  <a:lnTo>
                    <a:pt x="255397" y="36195"/>
                  </a:lnTo>
                  <a:lnTo>
                    <a:pt x="361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0640" y="1996439"/>
              <a:ext cx="504190" cy="609600"/>
            </a:xfrm>
            <a:custGeom>
              <a:avLst/>
              <a:gdLst/>
              <a:ahLst/>
              <a:cxnLst/>
              <a:rect l="l" t="t" r="r" b="b"/>
              <a:pathLst>
                <a:path w="504189" h="609600">
                  <a:moveTo>
                    <a:pt x="255397" y="36195"/>
                  </a:moveTo>
                  <a:lnTo>
                    <a:pt x="191515" y="81914"/>
                  </a:lnTo>
                  <a:lnTo>
                    <a:pt x="503935" y="518033"/>
                  </a:lnTo>
                  <a:lnTo>
                    <a:pt x="376301" y="609473"/>
                  </a:lnTo>
                  <a:lnTo>
                    <a:pt x="63881" y="173482"/>
                  </a:lnTo>
                  <a:lnTo>
                    <a:pt x="0" y="219201"/>
                  </a:lnTo>
                  <a:lnTo>
                    <a:pt x="36194" y="0"/>
                  </a:lnTo>
                  <a:lnTo>
                    <a:pt x="255397" y="36195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02332" y="3309365"/>
              <a:ext cx="685165" cy="708660"/>
            </a:xfrm>
            <a:custGeom>
              <a:avLst/>
              <a:gdLst/>
              <a:ahLst/>
              <a:cxnLst/>
              <a:rect l="l" t="t" r="r" b="b"/>
              <a:pathLst>
                <a:path w="685164" h="708660">
                  <a:moveTo>
                    <a:pt x="5461" y="0"/>
                  </a:moveTo>
                  <a:lnTo>
                    <a:pt x="0" y="222123"/>
                  </a:lnTo>
                  <a:lnTo>
                    <a:pt x="56895" y="167894"/>
                  </a:lnTo>
                  <a:lnTo>
                    <a:pt x="570992" y="708152"/>
                  </a:lnTo>
                  <a:lnTo>
                    <a:pt x="684784" y="599948"/>
                  </a:lnTo>
                  <a:lnTo>
                    <a:pt x="170687" y="59689"/>
                  </a:lnTo>
                  <a:lnTo>
                    <a:pt x="227584" y="5461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02332" y="3309365"/>
              <a:ext cx="685165" cy="708660"/>
            </a:xfrm>
            <a:custGeom>
              <a:avLst/>
              <a:gdLst/>
              <a:ahLst/>
              <a:cxnLst/>
              <a:rect l="l" t="t" r="r" b="b"/>
              <a:pathLst>
                <a:path w="685164" h="708660">
                  <a:moveTo>
                    <a:pt x="227584" y="5461"/>
                  </a:moveTo>
                  <a:lnTo>
                    <a:pt x="170687" y="59689"/>
                  </a:lnTo>
                  <a:lnTo>
                    <a:pt x="684784" y="599948"/>
                  </a:lnTo>
                  <a:lnTo>
                    <a:pt x="570992" y="708152"/>
                  </a:lnTo>
                  <a:lnTo>
                    <a:pt x="56895" y="167894"/>
                  </a:lnTo>
                  <a:lnTo>
                    <a:pt x="0" y="222123"/>
                  </a:lnTo>
                  <a:lnTo>
                    <a:pt x="5461" y="0"/>
                  </a:lnTo>
                  <a:lnTo>
                    <a:pt x="227584" y="5461"/>
                  </a:lnTo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19400" y="4114801"/>
            <a:ext cx="4191000" cy="12612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172720">
              <a:spcBef>
                <a:spcPts val="235"/>
              </a:spcBef>
            </a:pPr>
            <a:r>
              <a:rPr sz="2000" spc="-10" dirty="0">
                <a:latin typeface="Arial Black"/>
                <a:cs typeface="Arial Black"/>
              </a:rPr>
              <a:t>Click </a:t>
            </a:r>
            <a:r>
              <a:rPr sz="2000" dirty="0">
                <a:latin typeface="Arial Black"/>
                <a:cs typeface="Arial Black"/>
              </a:rPr>
              <a:t>on </a:t>
            </a:r>
            <a:r>
              <a:rPr sz="2000" spc="-5" dirty="0">
                <a:latin typeface="Arial Black"/>
                <a:cs typeface="Arial Black"/>
              </a:rPr>
              <a:t>“Edit” </a:t>
            </a:r>
            <a:r>
              <a:rPr sz="2000" dirty="0">
                <a:latin typeface="Arial Black"/>
                <a:cs typeface="Arial Black"/>
              </a:rPr>
              <a:t>to </a:t>
            </a:r>
            <a:r>
              <a:rPr sz="2000" spc="10" dirty="0">
                <a:latin typeface="Arial Black"/>
                <a:cs typeface="Arial Black"/>
              </a:rPr>
              <a:t>work </a:t>
            </a:r>
            <a:r>
              <a:rPr sz="2000" dirty="0">
                <a:latin typeface="Arial Black"/>
                <a:cs typeface="Arial Black"/>
              </a:rPr>
              <a:t>on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any </a:t>
            </a:r>
            <a:r>
              <a:rPr sz="2000" spc="5" dirty="0">
                <a:latin typeface="Arial Black"/>
                <a:cs typeface="Arial Black"/>
              </a:rPr>
              <a:t>page </a:t>
            </a:r>
            <a:r>
              <a:rPr sz="2000" dirty="0">
                <a:latin typeface="Arial Black"/>
                <a:cs typeface="Arial Black"/>
              </a:rPr>
              <a:t>in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wiki. </a:t>
            </a:r>
            <a:r>
              <a:rPr sz="2000" spc="-55" dirty="0">
                <a:latin typeface="Arial Black"/>
                <a:cs typeface="Arial Black"/>
              </a:rPr>
              <a:t>You </a:t>
            </a:r>
            <a:r>
              <a:rPr sz="2000" spc="-5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may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want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to</a:t>
            </a:r>
            <a:r>
              <a:rPr sz="2000" spc="-15" dirty="0">
                <a:latin typeface="Arial Black"/>
                <a:cs typeface="Arial Black"/>
              </a:rPr>
              <a:t> copy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and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paste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from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a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Word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document.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7561" y="1600962"/>
            <a:ext cx="5029200" cy="1938655"/>
          </a:xfrm>
          <a:prstGeom prst="rect">
            <a:avLst/>
          </a:prstGeom>
          <a:solidFill>
            <a:srgbClr val="D0BBBB"/>
          </a:solidFill>
          <a:ln w="381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95580" marR="187960" algn="ctr">
              <a:spcBef>
                <a:spcPts val="225"/>
              </a:spcBef>
            </a:pPr>
            <a:r>
              <a:rPr sz="2000" spc="-55" dirty="0">
                <a:latin typeface="Arial Black"/>
                <a:cs typeface="Arial Black"/>
              </a:rPr>
              <a:t>You </a:t>
            </a:r>
            <a:r>
              <a:rPr sz="2000" dirty="0">
                <a:latin typeface="Arial Black"/>
                <a:cs typeface="Arial Black"/>
              </a:rPr>
              <a:t>may </a:t>
            </a:r>
            <a:r>
              <a:rPr sz="2000" spc="-5" dirty="0">
                <a:latin typeface="Arial Black"/>
                <a:cs typeface="Arial Black"/>
              </a:rPr>
              <a:t>want </a:t>
            </a:r>
            <a:r>
              <a:rPr sz="2000" dirty="0">
                <a:latin typeface="Arial Black"/>
                <a:cs typeface="Arial Black"/>
              </a:rPr>
              <a:t>to </a:t>
            </a:r>
            <a:r>
              <a:rPr sz="2000" spc="-5" dirty="0">
                <a:latin typeface="Arial Black"/>
                <a:cs typeface="Arial Black"/>
              </a:rPr>
              <a:t>create </a:t>
            </a:r>
            <a:r>
              <a:rPr sz="2000" spc="-10" dirty="0">
                <a:latin typeface="Arial Black"/>
                <a:cs typeface="Arial Black"/>
              </a:rPr>
              <a:t>your </a:t>
            </a:r>
            <a:r>
              <a:rPr sz="2000" spc="-15" dirty="0">
                <a:latin typeface="Arial Black"/>
                <a:cs typeface="Arial Black"/>
              </a:rPr>
              <a:t>text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in </a:t>
            </a:r>
            <a:r>
              <a:rPr sz="2000" spc="-5" dirty="0">
                <a:latin typeface="Arial Black"/>
                <a:cs typeface="Arial Black"/>
              </a:rPr>
              <a:t>Word </a:t>
            </a:r>
            <a:r>
              <a:rPr sz="2000" spc="5" dirty="0">
                <a:latin typeface="Arial Black"/>
                <a:cs typeface="Arial Black"/>
              </a:rPr>
              <a:t>first, </a:t>
            </a:r>
            <a:r>
              <a:rPr sz="2000" spc="-5" dirty="0">
                <a:latin typeface="Arial Black"/>
                <a:cs typeface="Arial Black"/>
              </a:rPr>
              <a:t>and </a:t>
            </a:r>
            <a:r>
              <a:rPr sz="2000" dirty="0">
                <a:latin typeface="Arial Black"/>
                <a:cs typeface="Arial Black"/>
              </a:rPr>
              <a:t>then </a:t>
            </a:r>
            <a:r>
              <a:rPr sz="2000" spc="-15" dirty="0">
                <a:latin typeface="Arial Black"/>
                <a:cs typeface="Arial Black"/>
              </a:rPr>
              <a:t>copy </a:t>
            </a:r>
            <a:r>
              <a:rPr sz="2000" spc="-5" dirty="0">
                <a:latin typeface="Arial Black"/>
                <a:cs typeface="Arial Black"/>
              </a:rPr>
              <a:t>and </a:t>
            </a:r>
            <a:r>
              <a:rPr sz="2000" dirty="0">
                <a:latin typeface="Arial Black"/>
                <a:cs typeface="Arial Black"/>
              </a:rPr>
              <a:t> paste </a:t>
            </a:r>
            <a:r>
              <a:rPr sz="2000" spc="-5" dirty="0">
                <a:latin typeface="Arial Black"/>
                <a:cs typeface="Arial Black"/>
              </a:rPr>
              <a:t>onto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the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wiki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page.</a:t>
            </a:r>
            <a:endParaRPr sz="2000">
              <a:latin typeface="Arial Black"/>
              <a:cs typeface="Arial Black"/>
            </a:endParaRPr>
          </a:p>
          <a:p>
            <a:pPr marL="169545" marR="163195" algn="ctr">
              <a:spcBef>
                <a:spcPts val="5"/>
              </a:spcBef>
            </a:pPr>
            <a:r>
              <a:rPr sz="2000" spc="-5" dirty="0">
                <a:latin typeface="Arial Black"/>
                <a:cs typeface="Arial Black"/>
              </a:rPr>
              <a:t>(I </a:t>
            </a:r>
            <a:r>
              <a:rPr sz="2000" dirty="0">
                <a:latin typeface="Arial Black"/>
                <a:cs typeface="Arial Black"/>
              </a:rPr>
              <a:t>recommend </a:t>
            </a:r>
            <a:r>
              <a:rPr sz="2000" spc="-5" dirty="0">
                <a:latin typeface="Arial Black"/>
                <a:cs typeface="Arial Black"/>
              </a:rPr>
              <a:t>this </a:t>
            </a:r>
            <a:r>
              <a:rPr sz="2000" dirty="0">
                <a:latin typeface="Arial Black"/>
                <a:cs typeface="Arial Black"/>
              </a:rPr>
              <a:t>to my </a:t>
            </a:r>
            <a:r>
              <a:rPr sz="2000" spc="-5" dirty="0">
                <a:latin typeface="Arial Black"/>
                <a:cs typeface="Arial Black"/>
              </a:rPr>
              <a:t>students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as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editing </a:t>
            </a:r>
            <a:r>
              <a:rPr sz="2000" spc="-5" dirty="0">
                <a:latin typeface="Arial Black"/>
                <a:cs typeface="Arial Black"/>
              </a:rPr>
              <a:t>options </a:t>
            </a:r>
            <a:r>
              <a:rPr sz="2000" spc="10" dirty="0">
                <a:latin typeface="Arial Black"/>
                <a:cs typeface="Arial Black"/>
              </a:rPr>
              <a:t>are </a:t>
            </a:r>
            <a:r>
              <a:rPr sz="2000" spc="5" dirty="0">
                <a:latin typeface="Arial Black"/>
                <a:cs typeface="Arial Black"/>
              </a:rPr>
              <a:t>more </a:t>
            </a:r>
            <a:r>
              <a:rPr sz="2000" spc="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familiar</a:t>
            </a:r>
            <a:r>
              <a:rPr sz="2000" spc="-3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in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Word).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27145" y="461517"/>
            <a:ext cx="4078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>
                <a:solidFill>
                  <a:srgbClr val="742117"/>
                </a:solidFill>
                <a:latin typeface="Arial Black"/>
                <a:cs typeface="Arial Black"/>
              </a:rPr>
              <a:t>e.</a:t>
            </a:r>
            <a:r>
              <a:rPr sz="3600" spc="-3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742117"/>
                </a:solidFill>
                <a:latin typeface="Arial Black"/>
                <a:cs typeface="Arial Black"/>
              </a:rPr>
              <a:t>Editing</a:t>
            </a:r>
            <a:r>
              <a:rPr sz="3600" spc="-3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742117"/>
                </a:solidFill>
                <a:latin typeface="Arial Black"/>
                <a:cs typeface="Arial Black"/>
              </a:rPr>
              <a:t>a</a:t>
            </a:r>
            <a:r>
              <a:rPr sz="3600" spc="-3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3600" spc="30" dirty="0">
                <a:solidFill>
                  <a:srgbClr val="742117"/>
                </a:solidFill>
                <a:latin typeface="Arial Black"/>
                <a:cs typeface="Arial Black"/>
              </a:rPr>
              <a:t>Wiki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62026" y="1600327"/>
            <a:ext cx="1692910" cy="1832610"/>
          </a:xfrm>
          <a:custGeom>
            <a:avLst/>
            <a:gdLst/>
            <a:ahLst/>
            <a:cxnLst/>
            <a:rect l="l" t="t" r="r" b="b"/>
            <a:pathLst>
              <a:path w="1692910" h="1832610">
                <a:moveTo>
                  <a:pt x="710357" y="137540"/>
                </a:moveTo>
                <a:lnTo>
                  <a:pt x="706547" y="134238"/>
                </a:lnTo>
                <a:lnTo>
                  <a:pt x="696006" y="129794"/>
                </a:lnTo>
                <a:lnTo>
                  <a:pt x="691307" y="125475"/>
                </a:lnTo>
                <a:lnTo>
                  <a:pt x="659557" y="100964"/>
                </a:lnTo>
                <a:lnTo>
                  <a:pt x="644174" y="96297"/>
                </a:lnTo>
                <a:lnTo>
                  <a:pt x="636608" y="93714"/>
                </a:lnTo>
                <a:lnTo>
                  <a:pt x="627934" y="89153"/>
                </a:lnTo>
                <a:lnTo>
                  <a:pt x="615163" y="81811"/>
                </a:lnTo>
                <a:lnTo>
                  <a:pt x="602630" y="75660"/>
                </a:lnTo>
                <a:lnTo>
                  <a:pt x="590144" y="70223"/>
                </a:lnTo>
                <a:lnTo>
                  <a:pt x="577515" y="65024"/>
                </a:lnTo>
                <a:lnTo>
                  <a:pt x="569304" y="61737"/>
                </a:lnTo>
                <a:lnTo>
                  <a:pt x="562307" y="59118"/>
                </a:lnTo>
                <a:lnTo>
                  <a:pt x="554977" y="56308"/>
                </a:lnTo>
                <a:lnTo>
                  <a:pt x="545765" y="52450"/>
                </a:lnTo>
                <a:lnTo>
                  <a:pt x="532905" y="48353"/>
                </a:lnTo>
                <a:lnTo>
                  <a:pt x="519746" y="46053"/>
                </a:lnTo>
                <a:lnTo>
                  <a:pt x="506993" y="43967"/>
                </a:lnTo>
                <a:lnTo>
                  <a:pt x="495346" y="40512"/>
                </a:lnTo>
                <a:lnTo>
                  <a:pt x="486548" y="36577"/>
                </a:lnTo>
                <a:lnTo>
                  <a:pt x="480202" y="33797"/>
                </a:lnTo>
                <a:lnTo>
                  <a:pt x="473522" y="31422"/>
                </a:lnTo>
                <a:lnTo>
                  <a:pt x="463723" y="28701"/>
                </a:lnTo>
                <a:lnTo>
                  <a:pt x="454275" y="25556"/>
                </a:lnTo>
                <a:lnTo>
                  <a:pt x="445092" y="21828"/>
                </a:lnTo>
                <a:lnTo>
                  <a:pt x="435777" y="18361"/>
                </a:lnTo>
                <a:lnTo>
                  <a:pt x="425928" y="16001"/>
                </a:lnTo>
                <a:lnTo>
                  <a:pt x="415994" y="14448"/>
                </a:lnTo>
                <a:lnTo>
                  <a:pt x="406840" y="12906"/>
                </a:lnTo>
                <a:lnTo>
                  <a:pt x="347099" y="6371"/>
                </a:lnTo>
                <a:lnTo>
                  <a:pt x="296012" y="2455"/>
                </a:lnTo>
                <a:lnTo>
                  <a:pt x="240502" y="0"/>
                </a:lnTo>
                <a:lnTo>
                  <a:pt x="186198" y="465"/>
                </a:lnTo>
                <a:lnTo>
                  <a:pt x="138731" y="5312"/>
                </a:lnTo>
                <a:lnTo>
                  <a:pt x="95431" y="21064"/>
                </a:lnTo>
                <a:lnTo>
                  <a:pt x="62602" y="51435"/>
                </a:lnTo>
                <a:lnTo>
                  <a:pt x="49678" y="70993"/>
                </a:lnTo>
                <a:lnTo>
                  <a:pt x="42439" y="80010"/>
                </a:lnTo>
                <a:lnTo>
                  <a:pt x="40724" y="82676"/>
                </a:lnTo>
                <a:lnTo>
                  <a:pt x="37193" y="88632"/>
                </a:lnTo>
                <a:lnTo>
                  <a:pt x="34506" y="94122"/>
                </a:lnTo>
                <a:lnTo>
                  <a:pt x="31779" y="100018"/>
                </a:lnTo>
                <a:lnTo>
                  <a:pt x="28126" y="107187"/>
                </a:lnTo>
                <a:lnTo>
                  <a:pt x="25253" y="114661"/>
                </a:lnTo>
                <a:lnTo>
                  <a:pt x="24221" y="121824"/>
                </a:lnTo>
                <a:lnTo>
                  <a:pt x="23522" y="129226"/>
                </a:lnTo>
                <a:lnTo>
                  <a:pt x="21649" y="137413"/>
                </a:lnTo>
                <a:lnTo>
                  <a:pt x="18728" y="145923"/>
                </a:lnTo>
                <a:lnTo>
                  <a:pt x="12162" y="147193"/>
                </a:lnTo>
                <a:lnTo>
                  <a:pt x="9051" y="155701"/>
                </a:lnTo>
                <a:lnTo>
                  <a:pt x="0" y="214102"/>
                </a:lnTo>
                <a:lnTo>
                  <a:pt x="316" y="244983"/>
                </a:lnTo>
                <a:lnTo>
                  <a:pt x="9051" y="300863"/>
                </a:lnTo>
                <a:lnTo>
                  <a:pt x="34235" y="339157"/>
                </a:lnTo>
                <a:lnTo>
                  <a:pt x="47043" y="354008"/>
                </a:lnTo>
                <a:lnTo>
                  <a:pt x="53323" y="361696"/>
                </a:lnTo>
                <a:lnTo>
                  <a:pt x="58214" y="367244"/>
                </a:lnTo>
                <a:lnTo>
                  <a:pt x="62897" y="371601"/>
                </a:lnTo>
                <a:lnTo>
                  <a:pt x="67473" y="375483"/>
                </a:lnTo>
                <a:lnTo>
                  <a:pt x="72043" y="379602"/>
                </a:lnTo>
                <a:lnTo>
                  <a:pt x="77656" y="385123"/>
                </a:lnTo>
                <a:lnTo>
                  <a:pt x="81430" y="388905"/>
                </a:lnTo>
                <a:lnTo>
                  <a:pt x="85282" y="392640"/>
                </a:lnTo>
                <a:lnTo>
                  <a:pt x="116683" y="416051"/>
                </a:lnTo>
                <a:lnTo>
                  <a:pt x="140604" y="425070"/>
                </a:lnTo>
                <a:lnTo>
                  <a:pt x="148001" y="428244"/>
                </a:lnTo>
                <a:lnTo>
                  <a:pt x="156688" y="432815"/>
                </a:lnTo>
                <a:lnTo>
                  <a:pt x="154885" y="432053"/>
                </a:lnTo>
                <a:lnTo>
                  <a:pt x="167089" y="434339"/>
                </a:lnTo>
                <a:lnTo>
                  <a:pt x="212897" y="440829"/>
                </a:lnTo>
                <a:lnTo>
                  <a:pt x="264902" y="444217"/>
                </a:lnTo>
                <a:lnTo>
                  <a:pt x="319850" y="444579"/>
                </a:lnTo>
                <a:lnTo>
                  <a:pt x="374488" y="441988"/>
                </a:lnTo>
                <a:lnTo>
                  <a:pt x="425562" y="436518"/>
                </a:lnTo>
                <a:lnTo>
                  <a:pt x="469819" y="428244"/>
                </a:lnTo>
                <a:lnTo>
                  <a:pt x="498698" y="413831"/>
                </a:lnTo>
                <a:lnTo>
                  <a:pt x="508046" y="409956"/>
                </a:lnTo>
                <a:lnTo>
                  <a:pt x="517226" y="408001"/>
                </a:lnTo>
                <a:lnTo>
                  <a:pt x="526811" y="406796"/>
                </a:lnTo>
                <a:lnTo>
                  <a:pt x="536443" y="405616"/>
                </a:lnTo>
                <a:lnTo>
                  <a:pt x="545765" y="403733"/>
                </a:lnTo>
                <a:lnTo>
                  <a:pt x="554782" y="401320"/>
                </a:lnTo>
                <a:lnTo>
                  <a:pt x="561767" y="393319"/>
                </a:lnTo>
                <a:lnTo>
                  <a:pt x="564942" y="391922"/>
                </a:lnTo>
                <a:lnTo>
                  <a:pt x="574229" y="388461"/>
                </a:lnTo>
                <a:lnTo>
                  <a:pt x="584088" y="385762"/>
                </a:lnTo>
                <a:lnTo>
                  <a:pt x="593803" y="383063"/>
                </a:lnTo>
                <a:lnTo>
                  <a:pt x="602661" y="379602"/>
                </a:lnTo>
                <a:lnTo>
                  <a:pt x="608807" y="376810"/>
                </a:lnTo>
                <a:lnTo>
                  <a:pt x="615631" y="373840"/>
                </a:lnTo>
                <a:lnTo>
                  <a:pt x="622289" y="370798"/>
                </a:lnTo>
                <a:lnTo>
                  <a:pt x="627934" y="367792"/>
                </a:lnTo>
                <a:lnTo>
                  <a:pt x="633816" y="364331"/>
                </a:lnTo>
                <a:lnTo>
                  <a:pt x="639174" y="361632"/>
                </a:lnTo>
                <a:lnTo>
                  <a:pt x="645294" y="358933"/>
                </a:lnTo>
                <a:lnTo>
                  <a:pt x="653461" y="355473"/>
                </a:lnTo>
                <a:lnTo>
                  <a:pt x="656001" y="354457"/>
                </a:lnTo>
                <a:lnTo>
                  <a:pt x="668447" y="345948"/>
                </a:lnTo>
                <a:lnTo>
                  <a:pt x="672130" y="343281"/>
                </a:lnTo>
                <a:lnTo>
                  <a:pt x="681020" y="337058"/>
                </a:lnTo>
                <a:lnTo>
                  <a:pt x="680258" y="330581"/>
                </a:lnTo>
                <a:lnTo>
                  <a:pt x="684830" y="325247"/>
                </a:lnTo>
                <a:lnTo>
                  <a:pt x="691053" y="318008"/>
                </a:lnTo>
                <a:lnTo>
                  <a:pt x="692069" y="316864"/>
                </a:lnTo>
                <a:lnTo>
                  <a:pt x="697403" y="306959"/>
                </a:lnTo>
                <a:lnTo>
                  <a:pt x="700624" y="301742"/>
                </a:lnTo>
                <a:lnTo>
                  <a:pt x="703833" y="297227"/>
                </a:lnTo>
                <a:lnTo>
                  <a:pt x="707065" y="291546"/>
                </a:lnTo>
                <a:lnTo>
                  <a:pt x="716453" y="252222"/>
                </a:lnTo>
                <a:lnTo>
                  <a:pt x="717715" y="241276"/>
                </a:lnTo>
                <a:lnTo>
                  <a:pt x="719501" y="231044"/>
                </a:lnTo>
                <a:lnTo>
                  <a:pt x="721383" y="220860"/>
                </a:lnTo>
                <a:lnTo>
                  <a:pt x="722930" y="210058"/>
                </a:lnTo>
                <a:lnTo>
                  <a:pt x="723758" y="196730"/>
                </a:lnTo>
                <a:lnTo>
                  <a:pt x="723073" y="184404"/>
                </a:lnTo>
                <a:lnTo>
                  <a:pt x="720698" y="172839"/>
                </a:lnTo>
                <a:lnTo>
                  <a:pt x="716453" y="161798"/>
                </a:lnTo>
                <a:lnTo>
                  <a:pt x="711691" y="153683"/>
                </a:lnTo>
                <a:lnTo>
                  <a:pt x="706643" y="147367"/>
                </a:lnTo>
                <a:lnTo>
                  <a:pt x="701737" y="142170"/>
                </a:lnTo>
                <a:lnTo>
                  <a:pt x="697403" y="137413"/>
                </a:lnTo>
                <a:lnTo>
                  <a:pt x="692395" y="131196"/>
                </a:lnTo>
                <a:lnTo>
                  <a:pt x="688577" y="126158"/>
                </a:lnTo>
                <a:lnTo>
                  <a:pt x="684473" y="120715"/>
                </a:lnTo>
                <a:lnTo>
                  <a:pt x="678607" y="113284"/>
                </a:lnTo>
              </a:path>
              <a:path w="1692910" h="1832610">
                <a:moveTo>
                  <a:pt x="1637330" y="1346835"/>
                </a:moveTo>
                <a:lnTo>
                  <a:pt x="1598841" y="1332539"/>
                </a:lnTo>
                <a:lnTo>
                  <a:pt x="1592626" y="1331182"/>
                </a:lnTo>
                <a:lnTo>
                  <a:pt x="1586507" y="1329777"/>
                </a:lnTo>
                <a:lnTo>
                  <a:pt x="1580053" y="1328039"/>
                </a:lnTo>
                <a:lnTo>
                  <a:pt x="1574201" y="1324996"/>
                </a:lnTo>
                <a:lnTo>
                  <a:pt x="1570576" y="1321133"/>
                </a:lnTo>
                <a:lnTo>
                  <a:pt x="1566927" y="1317484"/>
                </a:lnTo>
                <a:lnTo>
                  <a:pt x="1561003" y="1315085"/>
                </a:lnTo>
                <a:lnTo>
                  <a:pt x="1540963" y="1312578"/>
                </a:lnTo>
                <a:lnTo>
                  <a:pt x="1519744" y="1311227"/>
                </a:lnTo>
                <a:lnTo>
                  <a:pt x="1498549" y="1310280"/>
                </a:lnTo>
                <a:lnTo>
                  <a:pt x="1478580" y="1308989"/>
                </a:lnTo>
                <a:lnTo>
                  <a:pt x="1433830" y="1305295"/>
                </a:lnTo>
                <a:lnTo>
                  <a:pt x="1385160" y="1302385"/>
                </a:lnTo>
                <a:lnTo>
                  <a:pt x="1334642" y="1301083"/>
                </a:lnTo>
                <a:lnTo>
                  <a:pt x="1284346" y="1302215"/>
                </a:lnTo>
                <a:lnTo>
                  <a:pt x="1236343" y="1306607"/>
                </a:lnTo>
                <a:lnTo>
                  <a:pt x="1192703" y="1315085"/>
                </a:lnTo>
                <a:lnTo>
                  <a:pt x="1154476" y="1328039"/>
                </a:lnTo>
                <a:lnTo>
                  <a:pt x="1129330" y="1346835"/>
                </a:lnTo>
                <a:lnTo>
                  <a:pt x="1121841" y="1352163"/>
                </a:lnTo>
                <a:lnTo>
                  <a:pt x="1115995" y="1354312"/>
                </a:lnTo>
                <a:lnTo>
                  <a:pt x="1110435" y="1355961"/>
                </a:lnTo>
                <a:lnTo>
                  <a:pt x="1103803" y="1359789"/>
                </a:lnTo>
                <a:lnTo>
                  <a:pt x="1095925" y="1365480"/>
                </a:lnTo>
                <a:lnTo>
                  <a:pt x="1090500" y="1369218"/>
                </a:lnTo>
                <a:lnTo>
                  <a:pt x="1085408" y="1373004"/>
                </a:lnTo>
                <a:lnTo>
                  <a:pt x="1078530" y="1378839"/>
                </a:lnTo>
                <a:lnTo>
                  <a:pt x="1064517" y="1392515"/>
                </a:lnTo>
                <a:lnTo>
                  <a:pt x="1051384" y="1407191"/>
                </a:lnTo>
                <a:lnTo>
                  <a:pt x="1039061" y="1421915"/>
                </a:lnTo>
                <a:lnTo>
                  <a:pt x="1027476" y="1435735"/>
                </a:lnTo>
                <a:lnTo>
                  <a:pt x="1024047" y="1439672"/>
                </a:lnTo>
                <a:lnTo>
                  <a:pt x="1019475" y="1448308"/>
                </a:lnTo>
                <a:lnTo>
                  <a:pt x="1014776" y="1454785"/>
                </a:lnTo>
                <a:lnTo>
                  <a:pt x="1009823" y="1461897"/>
                </a:lnTo>
                <a:lnTo>
                  <a:pt x="1006521" y="1462786"/>
                </a:lnTo>
                <a:lnTo>
                  <a:pt x="1002203" y="1473835"/>
                </a:lnTo>
                <a:lnTo>
                  <a:pt x="992684" y="1532423"/>
                </a:lnTo>
                <a:lnTo>
                  <a:pt x="991297" y="1570656"/>
                </a:lnTo>
                <a:lnTo>
                  <a:pt x="993744" y="1608199"/>
                </a:lnTo>
                <a:lnTo>
                  <a:pt x="1002203" y="1639062"/>
                </a:lnTo>
                <a:lnTo>
                  <a:pt x="1006432" y="1645600"/>
                </a:lnTo>
                <a:lnTo>
                  <a:pt x="1011744" y="1651650"/>
                </a:lnTo>
                <a:lnTo>
                  <a:pt x="1017080" y="1657725"/>
                </a:lnTo>
                <a:lnTo>
                  <a:pt x="1021380" y="1664335"/>
                </a:lnTo>
                <a:lnTo>
                  <a:pt x="1026125" y="1672931"/>
                </a:lnTo>
                <a:lnTo>
                  <a:pt x="1030381" y="1678241"/>
                </a:lnTo>
                <a:lnTo>
                  <a:pt x="1034900" y="1682980"/>
                </a:lnTo>
                <a:lnTo>
                  <a:pt x="1040430" y="1689862"/>
                </a:lnTo>
                <a:lnTo>
                  <a:pt x="1045407" y="1696053"/>
                </a:lnTo>
                <a:lnTo>
                  <a:pt x="1050622" y="1701196"/>
                </a:lnTo>
                <a:lnTo>
                  <a:pt x="1055504" y="1705435"/>
                </a:lnTo>
                <a:lnTo>
                  <a:pt x="1059480" y="1708912"/>
                </a:lnTo>
                <a:lnTo>
                  <a:pt x="1065749" y="1714230"/>
                </a:lnTo>
                <a:lnTo>
                  <a:pt x="1072672" y="1719262"/>
                </a:lnTo>
                <a:lnTo>
                  <a:pt x="1079286" y="1723913"/>
                </a:lnTo>
                <a:lnTo>
                  <a:pt x="1084626" y="1728089"/>
                </a:lnTo>
                <a:lnTo>
                  <a:pt x="1117392" y="1751330"/>
                </a:lnTo>
                <a:lnTo>
                  <a:pt x="1119170" y="1753743"/>
                </a:lnTo>
                <a:lnTo>
                  <a:pt x="1129330" y="1759712"/>
                </a:lnTo>
                <a:lnTo>
                  <a:pt x="1136897" y="1763266"/>
                </a:lnTo>
                <a:lnTo>
                  <a:pt x="1145189" y="1766141"/>
                </a:lnTo>
                <a:lnTo>
                  <a:pt x="1153458" y="1768945"/>
                </a:lnTo>
                <a:lnTo>
                  <a:pt x="1160953" y="1772285"/>
                </a:lnTo>
                <a:lnTo>
                  <a:pt x="1169004" y="1776291"/>
                </a:lnTo>
                <a:lnTo>
                  <a:pt x="1176495" y="1779285"/>
                </a:lnTo>
                <a:lnTo>
                  <a:pt x="1184153" y="1782018"/>
                </a:lnTo>
                <a:lnTo>
                  <a:pt x="1192703" y="1785239"/>
                </a:lnTo>
                <a:lnTo>
                  <a:pt x="1198996" y="1787138"/>
                </a:lnTo>
                <a:lnTo>
                  <a:pt x="1205514" y="1788334"/>
                </a:lnTo>
                <a:lnTo>
                  <a:pt x="1212009" y="1789507"/>
                </a:lnTo>
                <a:lnTo>
                  <a:pt x="1218230" y="1791335"/>
                </a:lnTo>
                <a:lnTo>
                  <a:pt x="1224910" y="1794640"/>
                </a:lnTo>
                <a:lnTo>
                  <a:pt x="1230422" y="1798065"/>
                </a:lnTo>
                <a:lnTo>
                  <a:pt x="1236125" y="1801300"/>
                </a:lnTo>
                <a:lnTo>
                  <a:pt x="1243376" y="1804035"/>
                </a:lnTo>
                <a:lnTo>
                  <a:pt x="1254112" y="1807309"/>
                </a:lnTo>
                <a:lnTo>
                  <a:pt x="1265633" y="1811083"/>
                </a:lnTo>
                <a:lnTo>
                  <a:pt x="1277202" y="1814572"/>
                </a:lnTo>
                <a:lnTo>
                  <a:pt x="1288080" y="1816989"/>
                </a:lnTo>
                <a:lnTo>
                  <a:pt x="1296629" y="1818495"/>
                </a:lnTo>
                <a:lnTo>
                  <a:pt x="1304463" y="1820179"/>
                </a:lnTo>
                <a:lnTo>
                  <a:pt x="1312012" y="1821793"/>
                </a:lnTo>
                <a:lnTo>
                  <a:pt x="1319703" y="1823085"/>
                </a:lnTo>
                <a:lnTo>
                  <a:pt x="1332695" y="1824739"/>
                </a:lnTo>
                <a:lnTo>
                  <a:pt x="1346294" y="1826514"/>
                </a:lnTo>
                <a:lnTo>
                  <a:pt x="1359298" y="1828192"/>
                </a:lnTo>
                <a:lnTo>
                  <a:pt x="1370503" y="1829562"/>
                </a:lnTo>
                <a:lnTo>
                  <a:pt x="1400106" y="1831996"/>
                </a:lnTo>
                <a:lnTo>
                  <a:pt x="1432733" y="1832467"/>
                </a:lnTo>
                <a:lnTo>
                  <a:pt x="1464408" y="1829865"/>
                </a:lnTo>
                <a:lnTo>
                  <a:pt x="1491153" y="1823085"/>
                </a:lnTo>
                <a:lnTo>
                  <a:pt x="1498666" y="1820138"/>
                </a:lnTo>
                <a:lnTo>
                  <a:pt x="1506870" y="1817036"/>
                </a:lnTo>
                <a:lnTo>
                  <a:pt x="1546833" y="1796474"/>
                </a:lnTo>
                <a:lnTo>
                  <a:pt x="1554780" y="1791335"/>
                </a:lnTo>
                <a:lnTo>
                  <a:pt x="1563331" y="1786483"/>
                </a:lnTo>
                <a:lnTo>
                  <a:pt x="1595526" y="1763063"/>
                </a:lnTo>
                <a:lnTo>
                  <a:pt x="1611230" y="1742763"/>
                </a:lnTo>
                <a:lnTo>
                  <a:pt x="1618153" y="1734185"/>
                </a:lnTo>
                <a:lnTo>
                  <a:pt x="1640938" y="1700119"/>
                </a:lnTo>
                <a:lnTo>
                  <a:pt x="1646439" y="1679676"/>
                </a:lnTo>
                <a:lnTo>
                  <a:pt x="1649903" y="1670812"/>
                </a:lnTo>
                <a:lnTo>
                  <a:pt x="1653475" y="1664233"/>
                </a:lnTo>
                <a:lnTo>
                  <a:pt x="1656761" y="1658286"/>
                </a:lnTo>
                <a:lnTo>
                  <a:pt x="1659762" y="1652220"/>
                </a:lnTo>
                <a:lnTo>
                  <a:pt x="1662476" y="1645285"/>
                </a:lnTo>
                <a:lnTo>
                  <a:pt x="1665465" y="1638073"/>
                </a:lnTo>
                <a:lnTo>
                  <a:pt x="1669620" y="1629028"/>
                </a:lnTo>
                <a:lnTo>
                  <a:pt x="1673442" y="1620174"/>
                </a:lnTo>
                <a:lnTo>
                  <a:pt x="1675430" y="1613535"/>
                </a:lnTo>
                <a:lnTo>
                  <a:pt x="1676901" y="1603634"/>
                </a:lnTo>
                <a:lnTo>
                  <a:pt x="1678621" y="1593484"/>
                </a:lnTo>
                <a:lnTo>
                  <a:pt x="1680270" y="1583834"/>
                </a:lnTo>
                <a:lnTo>
                  <a:pt x="1681526" y="1575435"/>
                </a:lnTo>
                <a:lnTo>
                  <a:pt x="1683092" y="1565646"/>
                </a:lnTo>
                <a:lnTo>
                  <a:pt x="1691028" y="1505063"/>
                </a:lnTo>
                <a:lnTo>
                  <a:pt x="1692575" y="1465405"/>
                </a:lnTo>
                <a:lnTo>
                  <a:pt x="1690218" y="1426914"/>
                </a:lnTo>
                <a:lnTo>
                  <a:pt x="1672636" y="1383538"/>
                </a:lnTo>
                <a:lnTo>
                  <a:pt x="1659762" y="1370695"/>
                </a:lnTo>
                <a:lnTo>
                  <a:pt x="1654469" y="1365855"/>
                </a:lnTo>
                <a:lnTo>
                  <a:pt x="1649903" y="1359789"/>
                </a:lnTo>
                <a:lnTo>
                  <a:pt x="1646855" y="1354455"/>
                </a:lnTo>
                <a:lnTo>
                  <a:pt x="1645331" y="1345819"/>
                </a:lnTo>
                <a:lnTo>
                  <a:pt x="1637330" y="1340612"/>
                </a:lnTo>
                <a:lnTo>
                  <a:pt x="1630091" y="1336039"/>
                </a:lnTo>
                <a:lnTo>
                  <a:pt x="1621455" y="1330071"/>
                </a:lnTo>
                <a:lnTo>
                  <a:pt x="1618153" y="1328039"/>
                </a:lnTo>
                <a:lnTo>
                  <a:pt x="1610025" y="1323086"/>
                </a:lnTo>
                <a:lnTo>
                  <a:pt x="1609771" y="1325880"/>
                </a:lnTo>
                <a:lnTo>
                  <a:pt x="1599103" y="1321562"/>
                </a:lnTo>
                <a:lnTo>
                  <a:pt x="1590787" y="1318633"/>
                </a:lnTo>
                <a:lnTo>
                  <a:pt x="1582768" y="1316037"/>
                </a:lnTo>
                <a:lnTo>
                  <a:pt x="1575011" y="1313060"/>
                </a:lnTo>
                <a:lnTo>
                  <a:pt x="1567480" y="1308989"/>
                </a:lnTo>
                <a:lnTo>
                  <a:pt x="1563289" y="1304671"/>
                </a:lnTo>
                <a:lnTo>
                  <a:pt x="1559098" y="1300352"/>
                </a:lnTo>
                <a:lnTo>
                  <a:pt x="1554780" y="1296035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sp>
          <p:nvSpPr>
            <p:cNvPr id="3" name="object 3"/>
            <p:cNvSpPr/>
            <p:nvPr/>
          </p:nvSpPr>
          <p:spPr>
            <a:xfrm>
              <a:off x="793026" y="1966213"/>
              <a:ext cx="7026275" cy="551180"/>
            </a:xfrm>
            <a:custGeom>
              <a:avLst/>
              <a:gdLst/>
              <a:ahLst/>
              <a:cxnLst/>
              <a:rect l="l" t="t" r="r" b="b"/>
              <a:pathLst>
                <a:path w="7026275" h="551180">
                  <a:moveTo>
                    <a:pt x="242468" y="339140"/>
                  </a:moveTo>
                  <a:lnTo>
                    <a:pt x="241820" y="328828"/>
                  </a:lnTo>
                  <a:lnTo>
                    <a:pt x="237350" y="319481"/>
                  </a:lnTo>
                  <a:lnTo>
                    <a:pt x="229374" y="312293"/>
                  </a:lnTo>
                  <a:lnTo>
                    <a:pt x="219240" y="308838"/>
                  </a:lnTo>
                  <a:lnTo>
                    <a:pt x="208915" y="309499"/>
                  </a:lnTo>
                  <a:lnTo>
                    <a:pt x="199580" y="313982"/>
                  </a:lnTo>
                  <a:lnTo>
                    <a:pt x="192443" y="321945"/>
                  </a:lnTo>
                  <a:lnTo>
                    <a:pt x="148056" y="397522"/>
                  </a:lnTo>
                  <a:lnTo>
                    <a:pt x="149186" y="17399"/>
                  </a:lnTo>
                  <a:lnTo>
                    <a:pt x="95211" y="17145"/>
                  </a:lnTo>
                  <a:lnTo>
                    <a:pt x="94259" y="338429"/>
                  </a:lnTo>
                  <a:lnTo>
                    <a:pt x="94157" y="397522"/>
                  </a:lnTo>
                  <a:lnTo>
                    <a:pt x="120916" y="443725"/>
                  </a:lnTo>
                  <a:lnTo>
                    <a:pt x="94081" y="397395"/>
                  </a:lnTo>
                  <a:lnTo>
                    <a:pt x="50152" y="321564"/>
                  </a:lnTo>
                  <a:lnTo>
                    <a:pt x="43040" y="313499"/>
                  </a:lnTo>
                  <a:lnTo>
                    <a:pt x="33731" y="308952"/>
                  </a:lnTo>
                  <a:lnTo>
                    <a:pt x="23418" y="308229"/>
                  </a:lnTo>
                  <a:lnTo>
                    <a:pt x="13271" y="311658"/>
                  </a:lnTo>
                  <a:lnTo>
                    <a:pt x="5232" y="318782"/>
                  </a:lnTo>
                  <a:lnTo>
                    <a:pt x="711" y="328091"/>
                  </a:lnTo>
                  <a:lnTo>
                    <a:pt x="0" y="338429"/>
                  </a:lnTo>
                  <a:lnTo>
                    <a:pt x="3441" y="348615"/>
                  </a:lnTo>
                  <a:lnTo>
                    <a:pt x="120611" y="550799"/>
                  </a:lnTo>
                  <a:lnTo>
                    <a:pt x="152006" y="497332"/>
                  </a:lnTo>
                  <a:lnTo>
                    <a:pt x="238975" y="349250"/>
                  </a:lnTo>
                  <a:lnTo>
                    <a:pt x="242468" y="339140"/>
                  </a:lnTo>
                  <a:close/>
                </a:path>
                <a:path w="7026275" h="551180">
                  <a:moveTo>
                    <a:pt x="2890101" y="26416"/>
                  </a:moveTo>
                  <a:lnTo>
                    <a:pt x="2840571" y="5080"/>
                  </a:lnTo>
                  <a:lnTo>
                    <a:pt x="2672296" y="397611"/>
                  </a:lnTo>
                  <a:lnTo>
                    <a:pt x="2661501" y="310642"/>
                  </a:lnTo>
                  <a:lnTo>
                    <a:pt x="2658135" y="300507"/>
                  </a:lnTo>
                  <a:lnTo>
                    <a:pt x="2651353" y="292709"/>
                  </a:lnTo>
                  <a:lnTo>
                    <a:pt x="2642120" y="287997"/>
                  </a:lnTo>
                  <a:lnTo>
                    <a:pt x="2631402" y="287147"/>
                  </a:lnTo>
                  <a:lnTo>
                    <a:pt x="2621254" y="290588"/>
                  </a:lnTo>
                  <a:lnTo>
                    <a:pt x="2613456" y="297395"/>
                  </a:lnTo>
                  <a:lnTo>
                    <a:pt x="2608745" y="306603"/>
                  </a:lnTo>
                  <a:lnTo>
                    <a:pt x="2607907" y="317246"/>
                  </a:lnTo>
                  <a:lnTo>
                    <a:pt x="2636736" y="549275"/>
                  </a:lnTo>
                  <a:lnTo>
                    <a:pt x="2688793" y="510667"/>
                  </a:lnTo>
                  <a:lnTo>
                    <a:pt x="2824442" y="410083"/>
                  </a:lnTo>
                  <a:lnTo>
                    <a:pt x="2831592" y="402120"/>
                  </a:lnTo>
                  <a:lnTo>
                    <a:pt x="2835046" y="392366"/>
                  </a:lnTo>
                  <a:lnTo>
                    <a:pt x="2834576" y="382054"/>
                  </a:lnTo>
                  <a:lnTo>
                    <a:pt x="2830030" y="372364"/>
                  </a:lnTo>
                  <a:lnTo>
                    <a:pt x="2822054" y="365213"/>
                  </a:lnTo>
                  <a:lnTo>
                    <a:pt x="2812313" y="361759"/>
                  </a:lnTo>
                  <a:lnTo>
                    <a:pt x="2801988" y="362229"/>
                  </a:lnTo>
                  <a:lnTo>
                    <a:pt x="2792311" y="366776"/>
                  </a:lnTo>
                  <a:lnTo>
                    <a:pt x="2721864" y="418985"/>
                  </a:lnTo>
                  <a:lnTo>
                    <a:pt x="2890101" y="26416"/>
                  </a:lnTo>
                  <a:close/>
                </a:path>
                <a:path w="7026275" h="551180">
                  <a:moveTo>
                    <a:pt x="4235323" y="346189"/>
                  </a:moveTo>
                  <a:lnTo>
                    <a:pt x="4232173" y="336359"/>
                  </a:lnTo>
                  <a:lnTo>
                    <a:pt x="4225252" y="328168"/>
                  </a:lnTo>
                  <a:lnTo>
                    <a:pt x="4215689" y="323316"/>
                  </a:lnTo>
                  <a:lnTo>
                    <a:pt x="4205376" y="322541"/>
                  </a:lnTo>
                  <a:lnTo>
                    <a:pt x="4195534" y="325691"/>
                  </a:lnTo>
                  <a:lnTo>
                    <a:pt x="4187406" y="332613"/>
                  </a:lnTo>
                  <a:lnTo>
                    <a:pt x="4132910" y="401370"/>
                  </a:lnTo>
                  <a:lnTo>
                    <a:pt x="4187406" y="19558"/>
                  </a:lnTo>
                  <a:lnTo>
                    <a:pt x="4134066" y="11938"/>
                  </a:lnTo>
                  <a:lnTo>
                    <a:pt x="4079468" y="393661"/>
                  </a:lnTo>
                  <a:lnTo>
                    <a:pt x="4046436" y="312420"/>
                  </a:lnTo>
                  <a:lnTo>
                    <a:pt x="4040517" y="303479"/>
                  </a:lnTo>
                  <a:lnTo>
                    <a:pt x="4031958" y="297713"/>
                  </a:lnTo>
                  <a:lnTo>
                    <a:pt x="4021861" y="295579"/>
                  </a:lnTo>
                  <a:lnTo>
                    <a:pt x="4011384" y="297561"/>
                  </a:lnTo>
                  <a:lnTo>
                    <a:pt x="4002405" y="303479"/>
                  </a:lnTo>
                  <a:lnTo>
                    <a:pt x="3996613" y="312064"/>
                  </a:lnTo>
                  <a:lnTo>
                    <a:pt x="3994480" y="322199"/>
                  </a:lnTo>
                  <a:lnTo>
                    <a:pt x="3996525" y="332740"/>
                  </a:lnTo>
                  <a:lnTo>
                    <a:pt x="4084536" y="549275"/>
                  </a:lnTo>
                  <a:lnTo>
                    <a:pt x="4123461" y="500126"/>
                  </a:lnTo>
                  <a:lnTo>
                    <a:pt x="4229697" y="366014"/>
                  </a:lnTo>
                  <a:lnTo>
                    <a:pt x="4234548" y="356476"/>
                  </a:lnTo>
                  <a:lnTo>
                    <a:pt x="4235323" y="346189"/>
                  </a:lnTo>
                  <a:close/>
                </a:path>
                <a:path w="7026275" h="551180">
                  <a:moveTo>
                    <a:pt x="4848695" y="315595"/>
                  </a:moveTo>
                  <a:lnTo>
                    <a:pt x="4846663" y="305028"/>
                  </a:lnTo>
                  <a:lnTo>
                    <a:pt x="4840960" y="296379"/>
                  </a:lnTo>
                  <a:lnTo>
                    <a:pt x="4832413" y="290512"/>
                  </a:lnTo>
                  <a:lnTo>
                    <a:pt x="4821898" y="288290"/>
                  </a:lnTo>
                  <a:lnTo>
                    <a:pt x="4811395" y="290322"/>
                  </a:lnTo>
                  <a:lnTo>
                    <a:pt x="4802784" y="296024"/>
                  </a:lnTo>
                  <a:lnTo>
                    <a:pt x="4796929" y="304571"/>
                  </a:lnTo>
                  <a:lnTo>
                    <a:pt x="4794720" y="315087"/>
                  </a:lnTo>
                  <a:lnTo>
                    <a:pt x="4793945" y="402691"/>
                  </a:lnTo>
                  <a:lnTo>
                    <a:pt x="4565104" y="2413"/>
                  </a:lnTo>
                  <a:lnTo>
                    <a:pt x="4518241" y="29083"/>
                  </a:lnTo>
                  <a:lnTo>
                    <a:pt x="4747158" y="429602"/>
                  </a:lnTo>
                  <a:lnTo>
                    <a:pt x="4671149" y="385699"/>
                  </a:lnTo>
                  <a:lnTo>
                    <a:pt x="4661027" y="382270"/>
                  </a:lnTo>
                  <a:lnTo>
                    <a:pt x="4650727" y="382968"/>
                  </a:lnTo>
                  <a:lnTo>
                    <a:pt x="4641431" y="387489"/>
                  </a:lnTo>
                  <a:lnTo>
                    <a:pt x="4634319" y="395478"/>
                  </a:lnTo>
                  <a:lnTo>
                    <a:pt x="4630877" y="405676"/>
                  </a:lnTo>
                  <a:lnTo>
                    <a:pt x="4631601" y="416013"/>
                  </a:lnTo>
                  <a:lnTo>
                    <a:pt x="4636147" y="425323"/>
                  </a:lnTo>
                  <a:lnTo>
                    <a:pt x="4644225" y="432435"/>
                  </a:lnTo>
                  <a:lnTo>
                    <a:pt x="4846536" y="549275"/>
                  </a:lnTo>
                  <a:lnTo>
                    <a:pt x="4846840" y="516128"/>
                  </a:lnTo>
                  <a:lnTo>
                    <a:pt x="4848695" y="315595"/>
                  </a:lnTo>
                  <a:close/>
                </a:path>
                <a:path w="7026275" h="551180">
                  <a:moveTo>
                    <a:pt x="5654167" y="337616"/>
                  </a:moveTo>
                  <a:lnTo>
                    <a:pt x="5653532" y="327304"/>
                  </a:lnTo>
                  <a:lnTo>
                    <a:pt x="5649074" y="317957"/>
                  </a:lnTo>
                  <a:lnTo>
                    <a:pt x="5641048" y="310769"/>
                  </a:lnTo>
                  <a:lnTo>
                    <a:pt x="5630926" y="307314"/>
                  </a:lnTo>
                  <a:lnTo>
                    <a:pt x="5620626" y="307975"/>
                  </a:lnTo>
                  <a:lnTo>
                    <a:pt x="5611330" y="312458"/>
                  </a:lnTo>
                  <a:lnTo>
                    <a:pt x="5604218" y="320421"/>
                  </a:lnTo>
                  <a:lnTo>
                    <a:pt x="5559793" y="396011"/>
                  </a:lnTo>
                  <a:lnTo>
                    <a:pt x="5560911" y="15875"/>
                  </a:lnTo>
                  <a:lnTo>
                    <a:pt x="5506936" y="15621"/>
                  </a:lnTo>
                  <a:lnTo>
                    <a:pt x="5505996" y="337616"/>
                  </a:lnTo>
                  <a:lnTo>
                    <a:pt x="5505869" y="396011"/>
                  </a:lnTo>
                  <a:lnTo>
                    <a:pt x="5532640" y="442226"/>
                  </a:lnTo>
                  <a:lnTo>
                    <a:pt x="5505818" y="395935"/>
                  </a:lnTo>
                  <a:lnTo>
                    <a:pt x="5461851" y="320040"/>
                  </a:lnTo>
                  <a:lnTo>
                    <a:pt x="5454739" y="311975"/>
                  </a:lnTo>
                  <a:lnTo>
                    <a:pt x="5445430" y="307428"/>
                  </a:lnTo>
                  <a:lnTo>
                    <a:pt x="5435130" y="306705"/>
                  </a:lnTo>
                  <a:lnTo>
                    <a:pt x="5425021" y="310134"/>
                  </a:lnTo>
                  <a:lnTo>
                    <a:pt x="5416969" y="317258"/>
                  </a:lnTo>
                  <a:lnTo>
                    <a:pt x="5412435" y="326567"/>
                  </a:lnTo>
                  <a:lnTo>
                    <a:pt x="5411724" y="336905"/>
                  </a:lnTo>
                  <a:lnTo>
                    <a:pt x="5415115" y="347091"/>
                  </a:lnTo>
                  <a:lnTo>
                    <a:pt x="5532336" y="549275"/>
                  </a:lnTo>
                  <a:lnTo>
                    <a:pt x="5563730" y="495808"/>
                  </a:lnTo>
                  <a:lnTo>
                    <a:pt x="5650700" y="347726"/>
                  </a:lnTo>
                  <a:lnTo>
                    <a:pt x="5654167" y="337616"/>
                  </a:lnTo>
                  <a:close/>
                </a:path>
                <a:path w="7026275" h="551180">
                  <a:moveTo>
                    <a:pt x="6697307" y="31496"/>
                  </a:moveTo>
                  <a:lnTo>
                    <a:pt x="6653365" y="0"/>
                  </a:lnTo>
                  <a:lnTo>
                    <a:pt x="6361430" y="408813"/>
                  </a:lnTo>
                  <a:lnTo>
                    <a:pt x="6369520" y="321437"/>
                  </a:lnTo>
                  <a:lnTo>
                    <a:pt x="6368377" y="310845"/>
                  </a:lnTo>
                  <a:lnTo>
                    <a:pt x="6363424" y="301777"/>
                  </a:lnTo>
                  <a:lnTo>
                    <a:pt x="6355410" y="295211"/>
                  </a:lnTo>
                  <a:lnTo>
                    <a:pt x="6345136" y="292100"/>
                  </a:lnTo>
                  <a:lnTo>
                    <a:pt x="6334468" y="293243"/>
                  </a:lnTo>
                  <a:lnTo>
                    <a:pt x="6325413" y="298196"/>
                  </a:lnTo>
                  <a:lnTo>
                    <a:pt x="6318872" y="306209"/>
                  </a:lnTo>
                  <a:lnTo>
                    <a:pt x="6315799" y="316484"/>
                  </a:lnTo>
                  <a:lnTo>
                    <a:pt x="6294209" y="549275"/>
                  </a:lnTo>
                  <a:lnTo>
                    <a:pt x="6356337" y="521335"/>
                  </a:lnTo>
                  <a:lnTo>
                    <a:pt x="6507442" y="453390"/>
                  </a:lnTo>
                  <a:lnTo>
                    <a:pt x="6516154" y="447154"/>
                  </a:lnTo>
                  <a:lnTo>
                    <a:pt x="6521615" y="438365"/>
                  </a:lnTo>
                  <a:lnTo>
                    <a:pt x="6523380" y="428155"/>
                  </a:lnTo>
                  <a:lnTo>
                    <a:pt x="6521031" y="417703"/>
                  </a:lnTo>
                  <a:lnTo>
                    <a:pt x="6514782" y="409003"/>
                  </a:lnTo>
                  <a:lnTo>
                    <a:pt x="6505994" y="403542"/>
                  </a:lnTo>
                  <a:lnTo>
                    <a:pt x="6495783" y="401815"/>
                  </a:lnTo>
                  <a:lnTo>
                    <a:pt x="6485344" y="404241"/>
                  </a:lnTo>
                  <a:lnTo>
                    <a:pt x="6405258" y="440220"/>
                  </a:lnTo>
                  <a:lnTo>
                    <a:pt x="6697307" y="31496"/>
                  </a:lnTo>
                  <a:close/>
                </a:path>
                <a:path w="7026275" h="551180">
                  <a:moveTo>
                    <a:pt x="7025767" y="337616"/>
                  </a:moveTo>
                  <a:lnTo>
                    <a:pt x="7025132" y="327304"/>
                  </a:lnTo>
                  <a:lnTo>
                    <a:pt x="7020674" y="317957"/>
                  </a:lnTo>
                  <a:lnTo>
                    <a:pt x="7012648" y="310769"/>
                  </a:lnTo>
                  <a:lnTo>
                    <a:pt x="7002526" y="307314"/>
                  </a:lnTo>
                  <a:lnTo>
                    <a:pt x="6992226" y="307975"/>
                  </a:lnTo>
                  <a:lnTo>
                    <a:pt x="6982930" y="312458"/>
                  </a:lnTo>
                  <a:lnTo>
                    <a:pt x="6975818" y="320421"/>
                  </a:lnTo>
                  <a:lnTo>
                    <a:pt x="6931393" y="396011"/>
                  </a:lnTo>
                  <a:lnTo>
                    <a:pt x="6932511" y="15875"/>
                  </a:lnTo>
                  <a:lnTo>
                    <a:pt x="6878536" y="15621"/>
                  </a:lnTo>
                  <a:lnTo>
                    <a:pt x="6877596" y="337616"/>
                  </a:lnTo>
                  <a:lnTo>
                    <a:pt x="6877469" y="396011"/>
                  </a:lnTo>
                  <a:lnTo>
                    <a:pt x="6904241" y="442226"/>
                  </a:lnTo>
                  <a:lnTo>
                    <a:pt x="6877418" y="395935"/>
                  </a:lnTo>
                  <a:lnTo>
                    <a:pt x="6833451" y="320040"/>
                  </a:lnTo>
                  <a:lnTo>
                    <a:pt x="6826326" y="311975"/>
                  </a:lnTo>
                  <a:lnTo>
                    <a:pt x="6817030" y="307428"/>
                  </a:lnTo>
                  <a:lnTo>
                    <a:pt x="6806730" y="306705"/>
                  </a:lnTo>
                  <a:lnTo>
                    <a:pt x="6796621" y="310134"/>
                  </a:lnTo>
                  <a:lnTo>
                    <a:pt x="6788569" y="317258"/>
                  </a:lnTo>
                  <a:lnTo>
                    <a:pt x="6784048" y="326567"/>
                  </a:lnTo>
                  <a:lnTo>
                    <a:pt x="6783324" y="336905"/>
                  </a:lnTo>
                  <a:lnTo>
                    <a:pt x="6786715" y="347091"/>
                  </a:lnTo>
                  <a:lnTo>
                    <a:pt x="6903936" y="549275"/>
                  </a:lnTo>
                  <a:lnTo>
                    <a:pt x="6935330" y="495808"/>
                  </a:lnTo>
                  <a:lnTo>
                    <a:pt x="7022300" y="347726"/>
                  </a:lnTo>
                  <a:lnTo>
                    <a:pt x="7025767" y="337616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" y="2534615"/>
              <a:ext cx="7601711" cy="11808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7496" y="1974595"/>
              <a:ext cx="5831205" cy="3449320"/>
            </a:xfrm>
            <a:custGeom>
              <a:avLst/>
              <a:gdLst/>
              <a:ahLst/>
              <a:cxnLst/>
              <a:rect l="l" t="t" r="r" b="b"/>
              <a:pathLst>
                <a:path w="5831205" h="3449320">
                  <a:moveTo>
                    <a:pt x="495300" y="1836293"/>
                  </a:moveTo>
                  <a:lnTo>
                    <a:pt x="456615" y="1649603"/>
                  </a:lnTo>
                  <a:lnTo>
                    <a:pt x="447890" y="1607439"/>
                  </a:lnTo>
                  <a:lnTo>
                    <a:pt x="272008" y="1761363"/>
                  </a:lnTo>
                  <a:lnTo>
                    <a:pt x="265493" y="1769872"/>
                  </a:lnTo>
                  <a:lnTo>
                    <a:pt x="262851" y="1779892"/>
                  </a:lnTo>
                  <a:lnTo>
                    <a:pt x="264134" y="1790179"/>
                  </a:lnTo>
                  <a:lnTo>
                    <a:pt x="269468" y="1799463"/>
                  </a:lnTo>
                  <a:lnTo>
                    <a:pt x="277977" y="1805952"/>
                  </a:lnTo>
                  <a:lnTo>
                    <a:pt x="287972" y="1808594"/>
                  </a:lnTo>
                  <a:lnTo>
                    <a:pt x="298246" y="1807311"/>
                  </a:lnTo>
                  <a:lnTo>
                    <a:pt x="307555" y="1802003"/>
                  </a:lnTo>
                  <a:lnTo>
                    <a:pt x="373468" y="1744332"/>
                  </a:lnTo>
                  <a:lnTo>
                    <a:pt x="221538" y="2196935"/>
                  </a:lnTo>
                  <a:lnTo>
                    <a:pt x="129794" y="1826082"/>
                  </a:lnTo>
                  <a:lnTo>
                    <a:pt x="190842" y="1888998"/>
                  </a:lnTo>
                  <a:lnTo>
                    <a:pt x="199669" y="1895043"/>
                  </a:lnTo>
                  <a:lnTo>
                    <a:pt x="209791" y="1897164"/>
                  </a:lnTo>
                  <a:lnTo>
                    <a:pt x="219976" y="1895322"/>
                  </a:lnTo>
                  <a:lnTo>
                    <a:pt x="228993" y="1889506"/>
                  </a:lnTo>
                  <a:lnTo>
                    <a:pt x="235051" y="1880666"/>
                  </a:lnTo>
                  <a:lnTo>
                    <a:pt x="237172" y="1870544"/>
                  </a:lnTo>
                  <a:lnTo>
                    <a:pt x="235356" y="1860346"/>
                  </a:lnTo>
                  <a:lnTo>
                    <a:pt x="229565" y="1851279"/>
                  </a:lnTo>
                  <a:lnTo>
                    <a:pt x="110909" y="1729105"/>
                  </a:lnTo>
                  <a:lnTo>
                    <a:pt x="66763" y="1683639"/>
                  </a:lnTo>
                  <a:lnTo>
                    <a:pt x="927" y="1907921"/>
                  </a:lnTo>
                  <a:lnTo>
                    <a:pt x="0" y="1918576"/>
                  </a:lnTo>
                  <a:lnTo>
                    <a:pt x="3124" y="1928456"/>
                  </a:lnTo>
                  <a:lnTo>
                    <a:pt x="9728" y="1936445"/>
                  </a:lnTo>
                  <a:lnTo>
                    <a:pt x="19215" y="1941449"/>
                  </a:lnTo>
                  <a:lnTo>
                    <a:pt x="29883" y="1942363"/>
                  </a:lnTo>
                  <a:lnTo>
                    <a:pt x="39751" y="1939213"/>
                  </a:lnTo>
                  <a:lnTo>
                    <a:pt x="47713" y="1932609"/>
                  </a:lnTo>
                  <a:lnTo>
                    <a:pt x="52717" y="1923161"/>
                  </a:lnTo>
                  <a:lnTo>
                    <a:pt x="77406" y="1839010"/>
                  </a:lnTo>
                  <a:lnTo>
                    <a:pt x="191401" y="2299843"/>
                  </a:lnTo>
                  <a:lnTo>
                    <a:pt x="217627" y="2293366"/>
                  </a:lnTo>
                  <a:lnTo>
                    <a:pt x="243255" y="2302002"/>
                  </a:lnTo>
                  <a:lnTo>
                    <a:pt x="424662" y="1761426"/>
                  </a:lnTo>
                  <a:lnTo>
                    <a:pt x="442442" y="1847215"/>
                  </a:lnTo>
                  <a:lnTo>
                    <a:pt x="446646" y="1857082"/>
                  </a:lnTo>
                  <a:lnTo>
                    <a:pt x="454050" y="1864321"/>
                  </a:lnTo>
                  <a:lnTo>
                    <a:pt x="463626" y="1868246"/>
                  </a:lnTo>
                  <a:lnTo>
                    <a:pt x="474345" y="1868170"/>
                  </a:lnTo>
                  <a:lnTo>
                    <a:pt x="484200" y="1864017"/>
                  </a:lnTo>
                  <a:lnTo>
                    <a:pt x="491426" y="1856613"/>
                  </a:lnTo>
                  <a:lnTo>
                    <a:pt x="495274" y="1847215"/>
                  </a:lnTo>
                  <a:lnTo>
                    <a:pt x="495300" y="1836293"/>
                  </a:lnTo>
                  <a:close/>
                </a:path>
                <a:path w="5831205" h="3449320">
                  <a:moveTo>
                    <a:pt x="1535925" y="2279015"/>
                  </a:moveTo>
                  <a:lnTo>
                    <a:pt x="1236154" y="1799424"/>
                  </a:lnTo>
                  <a:lnTo>
                    <a:pt x="1313802" y="1840230"/>
                  </a:lnTo>
                  <a:lnTo>
                    <a:pt x="1324025" y="1843214"/>
                  </a:lnTo>
                  <a:lnTo>
                    <a:pt x="1334300" y="1842109"/>
                  </a:lnTo>
                  <a:lnTo>
                    <a:pt x="1343444" y="1837232"/>
                  </a:lnTo>
                  <a:lnTo>
                    <a:pt x="1350251" y="1828927"/>
                  </a:lnTo>
                  <a:lnTo>
                    <a:pt x="1353210" y="1818627"/>
                  </a:lnTo>
                  <a:lnTo>
                    <a:pt x="1352054" y="1808327"/>
                  </a:lnTo>
                  <a:lnTo>
                    <a:pt x="1347139" y="1799209"/>
                  </a:lnTo>
                  <a:lnTo>
                    <a:pt x="1338821" y="1792478"/>
                  </a:lnTo>
                  <a:lnTo>
                    <a:pt x="1191082" y="1714754"/>
                  </a:lnTo>
                  <a:lnTo>
                    <a:pt x="1131938" y="1683639"/>
                  </a:lnTo>
                  <a:lnTo>
                    <a:pt x="1139177" y="1917319"/>
                  </a:lnTo>
                  <a:lnTo>
                    <a:pt x="1166990" y="1943481"/>
                  </a:lnTo>
                  <a:lnTo>
                    <a:pt x="1177391" y="1941017"/>
                  </a:lnTo>
                  <a:lnTo>
                    <a:pt x="1185760" y="1934959"/>
                  </a:lnTo>
                  <a:lnTo>
                    <a:pt x="1191260" y="1926221"/>
                  </a:lnTo>
                  <a:lnTo>
                    <a:pt x="1193025" y="1915668"/>
                  </a:lnTo>
                  <a:lnTo>
                    <a:pt x="1190345" y="1827860"/>
                  </a:lnTo>
                  <a:lnTo>
                    <a:pt x="1490205" y="2307717"/>
                  </a:lnTo>
                  <a:lnTo>
                    <a:pt x="1535925" y="2279015"/>
                  </a:lnTo>
                  <a:close/>
                </a:path>
                <a:path w="5831205" h="3449320">
                  <a:moveTo>
                    <a:pt x="1863496" y="329234"/>
                  </a:moveTo>
                  <a:lnTo>
                    <a:pt x="1862861" y="318922"/>
                  </a:lnTo>
                  <a:lnTo>
                    <a:pt x="1858403" y="309575"/>
                  </a:lnTo>
                  <a:lnTo>
                    <a:pt x="1850377" y="302387"/>
                  </a:lnTo>
                  <a:lnTo>
                    <a:pt x="1840255" y="298932"/>
                  </a:lnTo>
                  <a:lnTo>
                    <a:pt x="1829955" y="299593"/>
                  </a:lnTo>
                  <a:lnTo>
                    <a:pt x="1820659" y="304076"/>
                  </a:lnTo>
                  <a:lnTo>
                    <a:pt x="1813547" y="312039"/>
                  </a:lnTo>
                  <a:lnTo>
                    <a:pt x="1769122" y="387629"/>
                  </a:lnTo>
                  <a:lnTo>
                    <a:pt x="1770240" y="7493"/>
                  </a:lnTo>
                  <a:lnTo>
                    <a:pt x="1716265" y="7239"/>
                  </a:lnTo>
                  <a:lnTo>
                    <a:pt x="1715325" y="329234"/>
                  </a:lnTo>
                  <a:lnTo>
                    <a:pt x="1715198" y="387629"/>
                  </a:lnTo>
                  <a:lnTo>
                    <a:pt x="1741970" y="433844"/>
                  </a:lnTo>
                  <a:lnTo>
                    <a:pt x="1715147" y="387553"/>
                  </a:lnTo>
                  <a:lnTo>
                    <a:pt x="1671180" y="311658"/>
                  </a:lnTo>
                  <a:lnTo>
                    <a:pt x="1664068" y="303593"/>
                  </a:lnTo>
                  <a:lnTo>
                    <a:pt x="1654759" y="299046"/>
                  </a:lnTo>
                  <a:lnTo>
                    <a:pt x="1644459" y="298323"/>
                  </a:lnTo>
                  <a:lnTo>
                    <a:pt x="1634350" y="301752"/>
                  </a:lnTo>
                  <a:lnTo>
                    <a:pt x="1626298" y="308876"/>
                  </a:lnTo>
                  <a:lnTo>
                    <a:pt x="1621777" y="318185"/>
                  </a:lnTo>
                  <a:lnTo>
                    <a:pt x="1621053" y="328523"/>
                  </a:lnTo>
                  <a:lnTo>
                    <a:pt x="1624444" y="338709"/>
                  </a:lnTo>
                  <a:lnTo>
                    <a:pt x="1741665" y="540893"/>
                  </a:lnTo>
                  <a:lnTo>
                    <a:pt x="1773059" y="487426"/>
                  </a:lnTo>
                  <a:lnTo>
                    <a:pt x="1860029" y="339344"/>
                  </a:lnTo>
                  <a:lnTo>
                    <a:pt x="1863496" y="329234"/>
                  </a:lnTo>
                  <a:close/>
                </a:path>
                <a:path w="5831205" h="3449320">
                  <a:moveTo>
                    <a:pt x="2056091" y="1836724"/>
                  </a:moveTo>
                  <a:lnTo>
                    <a:pt x="2054339" y="1826133"/>
                  </a:lnTo>
                  <a:lnTo>
                    <a:pt x="1990102" y="1655699"/>
                  </a:lnTo>
                  <a:lnTo>
                    <a:pt x="1971916" y="1607439"/>
                  </a:lnTo>
                  <a:lnTo>
                    <a:pt x="1822056" y="1786890"/>
                  </a:lnTo>
                  <a:lnTo>
                    <a:pt x="1816963" y="1796313"/>
                  </a:lnTo>
                  <a:lnTo>
                    <a:pt x="1815909" y="1806600"/>
                  </a:lnTo>
                  <a:lnTo>
                    <a:pt x="1818779" y="1816519"/>
                  </a:lnTo>
                  <a:lnTo>
                    <a:pt x="1825485" y="1824863"/>
                  </a:lnTo>
                  <a:lnTo>
                    <a:pt x="1834972" y="1829955"/>
                  </a:lnTo>
                  <a:lnTo>
                    <a:pt x="1845297" y="1831009"/>
                  </a:lnTo>
                  <a:lnTo>
                    <a:pt x="1855228" y="1828139"/>
                  </a:lnTo>
                  <a:lnTo>
                    <a:pt x="1863585" y="1821434"/>
                  </a:lnTo>
                  <a:lnTo>
                    <a:pt x="1919693" y="1754238"/>
                  </a:lnTo>
                  <a:lnTo>
                    <a:pt x="1829295" y="2288921"/>
                  </a:lnTo>
                  <a:lnTo>
                    <a:pt x="1882635" y="2297811"/>
                  </a:lnTo>
                  <a:lnTo>
                    <a:pt x="1972919" y="1763229"/>
                  </a:lnTo>
                  <a:lnTo>
                    <a:pt x="2003793" y="1845183"/>
                  </a:lnTo>
                  <a:lnTo>
                    <a:pt x="2009508" y="1854276"/>
                  </a:lnTo>
                  <a:lnTo>
                    <a:pt x="2017953" y="1860257"/>
                  </a:lnTo>
                  <a:lnTo>
                    <a:pt x="2027999" y="1862632"/>
                  </a:lnTo>
                  <a:lnTo>
                    <a:pt x="2038591" y="1860931"/>
                  </a:lnTo>
                  <a:lnTo>
                    <a:pt x="2047684" y="1855216"/>
                  </a:lnTo>
                  <a:lnTo>
                    <a:pt x="2053704" y="1846770"/>
                  </a:lnTo>
                  <a:lnTo>
                    <a:pt x="2056091" y="1836724"/>
                  </a:lnTo>
                  <a:close/>
                </a:path>
                <a:path w="5831205" h="3449320">
                  <a:moveTo>
                    <a:pt x="3037192" y="1607439"/>
                  </a:moveTo>
                  <a:lnTo>
                    <a:pt x="2805036" y="1634363"/>
                  </a:lnTo>
                  <a:lnTo>
                    <a:pt x="2781287" y="1664335"/>
                  </a:lnTo>
                  <a:lnTo>
                    <a:pt x="2784627" y="1674558"/>
                  </a:lnTo>
                  <a:lnTo>
                    <a:pt x="2791358" y="1682407"/>
                  </a:lnTo>
                  <a:lnTo>
                    <a:pt x="2800553" y="1687169"/>
                  </a:lnTo>
                  <a:lnTo>
                    <a:pt x="2811259" y="1688084"/>
                  </a:lnTo>
                  <a:lnTo>
                    <a:pt x="2898089" y="1678025"/>
                  </a:lnTo>
                  <a:lnTo>
                    <a:pt x="2106409" y="2271776"/>
                  </a:lnTo>
                  <a:lnTo>
                    <a:pt x="2138794" y="2314956"/>
                  </a:lnTo>
                  <a:lnTo>
                    <a:pt x="2930728" y="1721002"/>
                  </a:lnTo>
                  <a:lnTo>
                    <a:pt x="2896603" y="1801876"/>
                  </a:lnTo>
                  <a:lnTo>
                    <a:pt x="2894444" y="1812378"/>
                  </a:lnTo>
                  <a:lnTo>
                    <a:pt x="2896438" y="1822538"/>
                  </a:lnTo>
                  <a:lnTo>
                    <a:pt x="2902102" y="1831187"/>
                  </a:lnTo>
                  <a:lnTo>
                    <a:pt x="2910954" y="1837182"/>
                  </a:lnTo>
                  <a:lnTo>
                    <a:pt x="2921444" y="1839341"/>
                  </a:lnTo>
                  <a:lnTo>
                    <a:pt x="2931604" y="1837347"/>
                  </a:lnTo>
                  <a:lnTo>
                    <a:pt x="2940253" y="1831682"/>
                  </a:lnTo>
                  <a:lnTo>
                    <a:pt x="2946260" y="1822831"/>
                  </a:lnTo>
                  <a:lnTo>
                    <a:pt x="3032734" y="1617980"/>
                  </a:lnTo>
                  <a:lnTo>
                    <a:pt x="3037192" y="1607439"/>
                  </a:lnTo>
                  <a:close/>
                </a:path>
                <a:path w="5831205" h="3449320">
                  <a:moveTo>
                    <a:pt x="3400196" y="303733"/>
                  </a:moveTo>
                  <a:lnTo>
                    <a:pt x="3396742" y="293966"/>
                  </a:lnTo>
                  <a:lnTo>
                    <a:pt x="3389871" y="286219"/>
                  </a:lnTo>
                  <a:lnTo>
                    <a:pt x="3380219" y="281559"/>
                  </a:lnTo>
                  <a:lnTo>
                    <a:pt x="3369487" y="281025"/>
                  </a:lnTo>
                  <a:lnTo>
                    <a:pt x="3359721" y="284530"/>
                  </a:lnTo>
                  <a:lnTo>
                    <a:pt x="3351974" y="291439"/>
                  </a:lnTo>
                  <a:lnTo>
                    <a:pt x="3347326" y="301117"/>
                  </a:lnTo>
                  <a:lnTo>
                    <a:pt x="3325685" y="385876"/>
                  </a:lnTo>
                  <a:lnTo>
                    <a:pt x="3215373" y="0"/>
                  </a:lnTo>
                  <a:lnTo>
                    <a:pt x="3163557" y="14732"/>
                  </a:lnTo>
                  <a:lnTo>
                    <a:pt x="3273806" y="400824"/>
                  </a:lnTo>
                  <a:lnTo>
                    <a:pt x="3210547" y="340106"/>
                  </a:lnTo>
                  <a:lnTo>
                    <a:pt x="3201479" y="334391"/>
                  </a:lnTo>
                  <a:lnTo>
                    <a:pt x="3191306" y="332651"/>
                  </a:lnTo>
                  <a:lnTo>
                    <a:pt x="3181210" y="334860"/>
                  </a:lnTo>
                  <a:lnTo>
                    <a:pt x="3172447" y="340995"/>
                  </a:lnTo>
                  <a:lnTo>
                    <a:pt x="3166643" y="350012"/>
                  </a:lnTo>
                  <a:lnTo>
                    <a:pt x="3164865" y="360197"/>
                  </a:lnTo>
                  <a:lnTo>
                    <a:pt x="3167062" y="370306"/>
                  </a:lnTo>
                  <a:lnTo>
                    <a:pt x="3173209" y="379095"/>
                  </a:lnTo>
                  <a:lnTo>
                    <a:pt x="3341865" y="540893"/>
                  </a:lnTo>
                  <a:lnTo>
                    <a:pt x="3353104" y="496824"/>
                  </a:lnTo>
                  <a:lnTo>
                    <a:pt x="3399650" y="314452"/>
                  </a:lnTo>
                  <a:lnTo>
                    <a:pt x="3400196" y="303733"/>
                  </a:lnTo>
                  <a:close/>
                </a:path>
                <a:path w="5831205" h="3449320">
                  <a:moveTo>
                    <a:pt x="4943716" y="1683766"/>
                  </a:moveTo>
                  <a:lnTo>
                    <a:pt x="4906975" y="1677924"/>
                  </a:lnTo>
                  <a:lnTo>
                    <a:pt x="4712957" y="1647063"/>
                  </a:lnTo>
                  <a:lnTo>
                    <a:pt x="4702238" y="1647469"/>
                  </a:lnTo>
                  <a:lnTo>
                    <a:pt x="4692853" y="1651812"/>
                  </a:lnTo>
                  <a:lnTo>
                    <a:pt x="4685804" y="1659369"/>
                  </a:lnTo>
                  <a:lnTo>
                    <a:pt x="4682096" y="1669415"/>
                  </a:lnTo>
                  <a:lnTo>
                    <a:pt x="4682490" y="1680133"/>
                  </a:lnTo>
                  <a:lnTo>
                    <a:pt x="4686833" y="1689531"/>
                  </a:lnTo>
                  <a:lnTo>
                    <a:pt x="4694390" y="1696618"/>
                  </a:lnTo>
                  <a:lnTo>
                    <a:pt x="4704448" y="1700403"/>
                  </a:lnTo>
                  <a:lnTo>
                    <a:pt x="4790897" y="1714106"/>
                  </a:lnTo>
                  <a:lnTo>
                    <a:pt x="3663188" y="2152205"/>
                  </a:lnTo>
                  <a:lnTo>
                    <a:pt x="4023169" y="1740839"/>
                  </a:lnTo>
                  <a:lnTo>
                    <a:pt x="4006583" y="1826768"/>
                  </a:lnTo>
                  <a:lnTo>
                    <a:pt x="4006697" y="1837461"/>
                  </a:lnTo>
                  <a:lnTo>
                    <a:pt x="4010787" y="1846961"/>
                  </a:lnTo>
                  <a:lnTo>
                    <a:pt x="4018127" y="1854276"/>
                  </a:lnTo>
                  <a:lnTo>
                    <a:pt x="4028046" y="1858391"/>
                  </a:lnTo>
                  <a:lnTo>
                    <a:pt x="4038727" y="1858276"/>
                  </a:lnTo>
                  <a:lnTo>
                    <a:pt x="4048239" y="1854187"/>
                  </a:lnTo>
                  <a:lnTo>
                    <a:pt x="4055541" y="1846846"/>
                  </a:lnTo>
                  <a:lnTo>
                    <a:pt x="4059669" y="1836928"/>
                  </a:lnTo>
                  <a:lnTo>
                    <a:pt x="4099623" y="1630045"/>
                  </a:lnTo>
                  <a:lnTo>
                    <a:pt x="4103992" y="1607439"/>
                  </a:lnTo>
                  <a:lnTo>
                    <a:pt x="3882377" y="1681861"/>
                  </a:lnTo>
                  <a:lnTo>
                    <a:pt x="3873106" y="1687207"/>
                  </a:lnTo>
                  <a:lnTo>
                    <a:pt x="3866819" y="1695424"/>
                  </a:lnTo>
                  <a:lnTo>
                    <a:pt x="3864051" y="1705406"/>
                  </a:lnTo>
                  <a:lnTo>
                    <a:pt x="3865359" y="1716024"/>
                  </a:lnTo>
                  <a:lnTo>
                    <a:pt x="3870744" y="1725295"/>
                  </a:lnTo>
                  <a:lnTo>
                    <a:pt x="3878961" y="1731581"/>
                  </a:lnTo>
                  <a:lnTo>
                    <a:pt x="3888905" y="1734350"/>
                  </a:lnTo>
                  <a:lnTo>
                    <a:pt x="3899522" y="1733042"/>
                  </a:lnTo>
                  <a:lnTo>
                    <a:pt x="3982656" y="1705140"/>
                  </a:lnTo>
                  <a:lnTo>
                    <a:pt x="3550145" y="2199386"/>
                  </a:lnTo>
                  <a:lnTo>
                    <a:pt x="3570465" y="2217166"/>
                  </a:lnTo>
                  <a:lnTo>
                    <a:pt x="3580244" y="2242312"/>
                  </a:lnTo>
                  <a:lnTo>
                    <a:pt x="4810645" y="1764322"/>
                  </a:lnTo>
                  <a:lnTo>
                    <a:pt x="4756010" y="1832991"/>
                  </a:lnTo>
                  <a:lnTo>
                    <a:pt x="4751121" y="1842541"/>
                  </a:lnTo>
                  <a:lnTo>
                    <a:pt x="4750308" y="1852841"/>
                  </a:lnTo>
                  <a:lnTo>
                    <a:pt x="4753419" y="1862709"/>
                  </a:lnTo>
                  <a:lnTo>
                    <a:pt x="4760328" y="1870964"/>
                  </a:lnTo>
                  <a:lnTo>
                    <a:pt x="4769866" y="1875828"/>
                  </a:lnTo>
                  <a:lnTo>
                    <a:pt x="4780153" y="1876615"/>
                  </a:lnTo>
                  <a:lnTo>
                    <a:pt x="4789983" y="1873504"/>
                  </a:lnTo>
                  <a:lnTo>
                    <a:pt x="4798174" y="1866646"/>
                  </a:lnTo>
                  <a:lnTo>
                    <a:pt x="4943716" y="1683766"/>
                  </a:lnTo>
                  <a:close/>
                </a:path>
                <a:path w="5831205" h="3449320">
                  <a:moveTo>
                    <a:pt x="5831052" y="1840865"/>
                  </a:moveTo>
                  <a:lnTo>
                    <a:pt x="5821667" y="1642491"/>
                  </a:lnTo>
                  <a:lnTo>
                    <a:pt x="5820016" y="1607439"/>
                  </a:lnTo>
                  <a:lnTo>
                    <a:pt x="5622277" y="1732026"/>
                  </a:lnTo>
                  <a:lnTo>
                    <a:pt x="5614454" y="1739379"/>
                  </a:lnTo>
                  <a:lnTo>
                    <a:pt x="5610250" y="1748828"/>
                  </a:lnTo>
                  <a:lnTo>
                    <a:pt x="5609933" y="1759178"/>
                  </a:lnTo>
                  <a:lnTo>
                    <a:pt x="5613768" y="1769237"/>
                  </a:lnTo>
                  <a:lnTo>
                    <a:pt x="5621134" y="1776984"/>
                  </a:lnTo>
                  <a:lnTo>
                    <a:pt x="5630608" y="1781149"/>
                  </a:lnTo>
                  <a:lnTo>
                    <a:pt x="5640959" y="1781454"/>
                  </a:lnTo>
                  <a:lnTo>
                    <a:pt x="5650979" y="1777619"/>
                  </a:lnTo>
                  <a:lnTo>
                    <a:pt x="5725084" y="1730984"/>
                  </a:lnTo>
                  <a:lnTo>
                    <a:pt x="4841989" y="3423920"/>
                  </a:lnTo>
                  <a:lnTo>
                    <a:pt x="4889741" y="3448812"/>
                  </a:lnTo>
                  <a:lnTo>
                    <a:pt x="5772988" y="1755825"/>
                  </a:lnTo>
                  <a:lnTo>
                    <a:pt x="5777090" y="1843405"/>
                  </a:lnTo>
                  <a:lnTo>
                    <a:pt x="5779719" y="1853857"/>
                  </a:lnTo>
                  <a:lnTo>
                    <a:pt x="5785917" y="1862162"/>
                  </a:lnTo>
                  <a:lnTo>
                    <a:pt x="5794768" y="1867535"/>
                  </a:lnTo>
                  <a:lnTo>
                    <a:pt x="5805398" y="1869186"/>
                  </a:lnTo>
                  <a:lnTo>
                    <a:pt x="5815774" y="1866557"/>
                  </a:lnTo>
                  <a:lnTo>
                    <a:pt x="5824042" y="1860359"/>
                  </a:lnTo>
                  <a:lnTo>
                    <a:pt x="5829401" y="1851507"/>
                  </a:lnTo>
                  <a:lnTo>
                    <a:pt x="5831052" y="1840865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5761" y="1067562"/>
            <a:ext cx="1295400" cy="932307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0170" marR="90805">
              <a:spcBef>
                <a:spcPts val="70"/>
              </a:spcBef>
            </a:pPr>
            <a:r>
              <a:rPr sz="2000" b="1" spc="10" dirty="0">
                <a:latin typeface="Times New Roman"/>
                <a:cs typeface="Times New Roman"/>
              </a:rPr>
              <a:t>Bold 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Underli</a:t>
            </a:r>
            <a:r>
              <a:rPr sz="2000" b="1" spc="25" dirty="0">
                <a:latin typeface="Times New Roman"/>
                <a:cs typeface="Times New Roman"/>
              </a:rPr>
              <a:t>ne  </a:t>
            </a:r>
            <a:r>
              <a:rPr sz="2000" b="1" spc="-10" dirty="0">
                <a:latin typeface="Times New Roman"/>
                <a:cs typeface="Times New Roman"/>
              </a:rPr>
              <a:t>Italics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7361" y="1219961"/>
            <a:ext cx="1447800" cy="6245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0805" marR="90170">
              <a:spcBef>
                <a:spcPts val="70"/>
              </a:spcBef>
            </a:pPr>
            <a:r>
              <a:rPr sz="2000" b="1" spc="-90" dirty="0">
                <a:latin typeface="Times New Roman"/>
                <a:cs typeface="Times New Roman"/>
              </a:rPr>
              <a:t>S</a:t>
            </a:r>
            <a:r>
              <a:rPr sz="2000" b="1" spc="-100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pe</a:t>
            </a:r>
            <a:r>
              <a:rPr sz="2000" b="1" spc="20" dirty="0">
                <a:latin typeface="Times New Roman"/>
                <a:cs typeface="Times New Roman"/>
              </a:rPr>
              <a:t>r</a:t>
            </a:r>
            <a:r>
              <a:rPr sz="2000" b="1" spc="-30" dirty="0">
                <a:latin typeface="Times New Roman"/>
                <a:cs typeface="Times New Roman"/>
              </a:rPr>
              <a:t>sc</a:t>
            </a:r>
            <a:r>
              <a:rPr sz="2000" b="1" spc="5" dirty="0">
                <a:latin typeface="Times New Roman"/>
                <a:cs typeface="Times New Roman"/>
              </a:rPr>
              <a:t>r</a:t>
            </a:r>
            <a:r>
              <a:rPr sz="2000" b="1" spc="30" dirty="0">
                <a:latin typeface="Times New Roman"/>
                <a:cs typeface="Times New Roman"/>
              </a:rPr>
              <a:t>ip</a:t>
            </a:r>
            <a:r>
              <a:rPr sz="2000" b="1" spc="15" dirty="0">
                <a:latin typeface="Times New Roman"/>
                <a:cs typeface="Times New Roman"/>
              </a:rPr>
              <a:t>t  </a:t>
            </a:r>
            <a:r>
              <a:rPr sz="2000" b="1" spc="-20" dirty="0">
                <a:latin typeface="Times New Roman"/>
                <a:cs typeface="Times New Roman"/>
              </a:rPr>
              <a:t>Subscript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7561" y="1219961"/>
            <a:ext cx="990600" cy="6245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0805" marR="143510">
              <a:spcBef>
                <a:spcPts val="70"/>
              </a:spcBef>
            </a:pPr>
            <a:r>
              <a:rPr sz="2000" b="1" spc="-30" dirty="0">
                <a:latin typeface="Times New Roman"/>
                <a:cs typeface="Times New Roman"/>
              </a:rPr>
              <a:t>Bu</a:t>
            </a:r>
            <a:r>
              <a:rPr sz="2000" b="1" spc="-15" dirty="0">
                <a:latin typeface="Times New Roman"/>
                <a:cs typeface="Times New Roman"/>
              </a:rPr>
              <a:t>l</a:t>
            </a:r>
            <a:r>
              <a:rPr sz="2000" b="1" spc="35" dirty="0">
                <a:latin typeface="Times New Roman"/>
                <a:cs typeface="Times New Roman"/>
              </a:rPr>
              <a:t>le</a:t>
            </a:r>
            <a:r>
              <a:rPr sz="2000" b="1" spc="20" dirty="0">
                <a:latin typeface="Times New Roman"/>
                <a:cs typeface="Times New Roman"/>
              </a:rPr>
              <a:t>t</a:t>
            </a:r>
            <a:r>
              <a:rPr sz="2000" b="1" spc="-40" dirty="0">
                <a:latin typeface="Times New Roman"/>
                <a:cs typeface="Times New Roman"/>
              </a:rPr>
              <a:t>s  </a:t>
            </a:r>
            <a:r>
              <a:rPr sz="2000" b="1" spc="10" dirty="0">
                <a:latin typeface="Times New Roman"/>
                <a:cs typeface="Times New Roman"/>
              </a:rPr>
              <a:t>Indent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0561" y="1219961"/>
            <a:ext cx="1295400" cy="6245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0805" marR="137795">
              <a:spcBef>
                <a:spcPts val="70"/>
              </a:spcBef>
            </a:pPr>
            <a:r>
              <a:rPr sz="2000" b="1" spc="-5" dirty="0">
                <a:latin typeface="Times New Roman"/>
                <a:cs typeface="Times New Roman"/>
              </a:rPr>
              <a:t>Alignmen  </a:t>
            </a:r>
            <a:r>
              <a:rPr sz="2000" b="1" spc="20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9175" y="1825193"/>
            <a:ext cx="6362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30" dirty="0">
                <a:latin typeface="Times New Roman"/>
                <a:cs typeface="Times New Roman"/>
              </a:rPr>
              <a:t>Undo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8361" y="1219961"/>
            <a:ext cx="990600" cy="6245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1440" marR="326390">
              <a:spcBef>
                <a:spcPts val="70"/>
              </a:spcBef>
            </a:pPr>
            <a:r>
              <a:rPr sz="2000" b="1" spc="-80" dirty="0">
                <a:latin typeface="Times New Roman"/>
                <a:cs typeface="Times New Roman"/>
              </a:rPr>
              <a:t>C</a:t>
            </a:r>
            <a:r>
              <a:rPr sz="2000" b="1" spc="-5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py  </a:t>
            </a:r>
            <a:r>
              <a:rPr sz="2000" b="1" spc="-50" dirty="0">
                <a:latin typeface="Times New Roman"/>
                <a:cs typeface="Times New Roman"/>
              </a:rPr>
              <a:t>Paste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7561" y="1219961"/>
            <a:ext cx="990600" cy="62453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1440" marR="242570">
              <a:spcBef>
                <a:spcPts val="70"/>
              </a:spcBef>
            </a:pPr>
            <a:r>
              <a:rPr sz="2000" b="1" spc="-90" dirty="0">
                <a:latin typeface="Times New Roman"/>
                <a:cs typeface="Times New Roman"/>
              </a:rPr>
              <a:t>Table 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Inse</a:t>
            </a:r>
            <a:r>
              <a:rPr sz="2000" b="1" spc="45" dirty="0">
                <a:latin typeface="Times New Roman"/>
                <a:cs typeface="Times New Roman"/>
              </a:rPr>
              <a:t>r</a:t>
            </a:r>
            <a:r>
              <a:rPr sz="2000" b="1" spc="20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86912" y="3048636"/>
            <a:ext cx="6944995" cy="3542665"/>
            <a:chOff x="1962911" y="3048635"/>
            <a:chExt cx="6944995" cy="354266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4038600"/>
              <a:ext cx="2240279" cy="2514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10350" y="4019550"/>
              <a:ext cx="2278380" cy="2552700"/>
            </a:xfrm>
            <a:custGeom>
              <a:avLst/>
              <a:gdLst/>
              <a:ahLst/>
              <a:cxnLst/>
              <a:rect l="l" t="t" r="r" b="b"/>
              <a:pathLst>
                <a:path w="2278379" h="2552700">
                  <a:moveTo>
                    <a:pt x="0" y="2552700"/>
                  </a:moveTo>
                  <a:lnTo>
                    <a:pt x="2278379" y="2552700"/>
                  </a:lnTo>
                  <a:lnTo>
                    <a:pt x="2278379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63610" y="3048635"/>
              <a:ext cx="242570" cy="1373505"/>
            </a:xfrm>
            <a:custGeom>
              <a:avLst/>
              <a:gdLst/>
              <a:ahLst/>
              <a:cxnLst/>
              <a:rect l="l" t="t" r="r" b="b"/>
              <a:pathLst>
                <a:path w="242570" h="1373504">
                  <a:moveTo>
                    <a:pt x="115352" y="107026"/>
                  </a:moveTo>
                  <a:lnTo>
                    <a:pt x="90963" y="154646"/>
                  </a:lnTo>
                  <a:lnTo>
                    <a:pt x="157176" y="1373251"/>
                  </a:lnTo>
                  <a:lnTo>
                    <a:pt x="211151" y="1370202"/>
                  </a:lnTo>
                  <a:lnTo>
                    <a:pt x="144824" y="151777"/>
                  </a:lnTo>
                  <a:lnTo>
                    <a:pt x="115352" y="107026"/>
                  </a:lnTo>
                  <a:close/>
                </a:path>
                <a:path w="242570" h="1373504">
                  <a:moveTo>
                    <a:pt x="109551" y="0"/>
                  </a:moveTo>
                  <a:lnTo>
                    <a:pt x="2871" y="208025"/>
                  </a:lnTo>
                  <a:lnTo>
                    <a:pt x="0" y="218309"/>
                  </a:lnTo>
                  <a:lnTo>
                    <a:pt x="1236" y="228568"/>
                  </a:lnTo>
                  <a:lnTo>
                    <a:pt x="6211" y="237636"/>
                  </a:lnTo>
                  <a:lnTo>
                    <a:pt x="14555" y="244348"/>
                  </a:lnTo>
                  <a:lnTo>
                    <a:pt x="24911" y="247219"/>
                  </a:lnTo>
                  <a:lnTo>
                    <a:pt x="35208" y="245983"/>
                  </a:lnTo>
                  <a:lnTo>
                    <a:pt x="44291" y="241008"/>
                  </a:lnTo>
                  <a:lnTo>
                    <a:pt x="51004" y="232663"/>
                  </a:lnTo>
                  <a:lnTo>
                    <a:pt x="90963" y="154646"/>
                  </a:lnTo>
                  <a:lnTo>
                    <a:pt x="85548" y="54990"/>
                  </a:lnTo>
                  <a:lnTo>
                    <a:pt x="139396" y="52069"/>
                  </a:lnTo>
                  <a:lnTo>
                    <a:pt x="143835" y="52069"/>
                  </a:lnTo>
                  <a:lnTo>
                    <a:pt x="109551" y="0"/>
                  </a:lnTo>
                  <a:close/>
                </a:path>
                <a:path w="242570" h="1373504">
                  <a:moveTo>
                    <a:pt x="143835" y="52069"/>
                  </a:moveTo>
                  <a:lnTo>
                    <a:pt x="139396" y="52069"/>
                  </a:lnTo>
                  <a:lnTo>
                    <a:pt x="144824" y="151777"/>
                  </a:lnTo>
                  <a:lnTo>
                    <a:pt x="192990" y="224916"/>
                  </a:lnTo>
                  <a:lnTo>
                    <a:pt x="200576" y="232519"/>
                  </a:lnTo>
                  <a:lnTo>
                    <a:pt x="210151" y="236489"/>
                  </a:lnTo>
                  <a:lnTo>
                    <a:pt x="220511" y="236579"/>
                  </a:lnTo>
                  <a:lnTo>
                    <a:pt x="230473" y="232519"/>
                  </a:lnTo>
                  <a:lnTo>
                    <a:pt x="238057" y="225024"/>
                  </a:lnTo>
                  <a:lnTo>
                    <a:pt x="242028" y="215487"/>
                  </a:lnTo>
                  <a:lnTo>
                    <a:pt x="242117" y="205140"/>
                  </a:lnTo>
                  <a:lnTo>
                    <a:pt x="238075" y="195199"/>
                  </a:lnTo>
                  <a:lnTo>
                    <a:pt x="143835" y="52069"/>
                  </a:lnTo>
                  <a:close/>
                </a:path>
                <a:path w="242570" h="1373504">
                  <a:moveTo>
                    <a:pt x="139396" y="52069"/>
                  </a:moveTo>
                  <a:lnTo>
                    <a:pt x="85548" y="54990"/>
                  </a:lnTo>
                  <a:lnTo>
                    <a:pt x="90963" y="154646"/>
                  </a:lnTo>
                  <a:lnTo>
                    <a:pt x="115352" y="107026"/>
                  </a:lnTo>
                  <a:lnTo>
                    <a:pt x="89866" y="68325"/>
                  </a:lnTo>
                  <a:lnTo>
                    <a:pt x="136475" y="65786"/>
                  </a:lnTo>
                  <a:lnTo>
                    <a:pt x="140143" y="65786"/>
                  </a:lnTo>
                  <a:lnTo>
                    <a:pt x="139396" y="52069"/>
                  </a:lnTo>
                  <a:close/>
                </a:path>
                <a:path w="242570" h="1373504">
                  <a:moveTo>
                    <a:pt x="140143" y="65786"/>
                  </a:moveTo>
                  <a:lnTo>
                    <a:pt x="136475" y="65786"/>
                  </a:lnTo>
                  <a:lnTo>
                    <a:pt x="115352" y="107026"/>
                  </a:lnTo>
                  <a:lnTo>
                    <a:pt x="144824" y="151777"/>
                  </a:lnTo>
                  <a:lnTo>
                    <a:pt x="140143" y="65786"/>
                  </a:lnTo>
                  <a:close/>
                </a:path>
                <a:path w="242570" h="1373504">
                  <a:moveTo>
                    <a:pt x="136475" y="65786"/>
                  </a:moveTo>
                  <a:lnTo>
                    <a:pt x="89866" y="68325"/>
                  </a:lnTo>
                  <a:lnTo>
                    <a:pt x="115352" y="107026"/>
                  </a:lnTo>
                  <a:lnTo>
                    <a:pt x="136475" y="65786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81961" y="4267962"/>
              <a:ext cx="1143000" cy="1015365"/>
            </a:xfrm>
            <a:custGeom>
              <a:avLst/>
              <a:gdLst/>
              <a:ahLst/>
              <a:cxnLst/>
              <a:rect l="l" t="t" r="r" b="b"/>
              <a:pathLst>
                <a:path w="1143000" h="1015364">
                  <a:moveTo>
                    <a:pt x="0" y="1014984"/>
                  </a:moveTo>
                  <a:lnTo>
                    <a:pt x="1143000" y="1014984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10149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29561" y="4267961"/>
            <a:ext cx="1524000" cy="932948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170" marR="121920">
              <a:spcBef>
                <a:spcPts val="75"/>
              </a:spcBef>
            </a:pPr>
            <a:r>
              <a:rPr sz="2000" b="1" spc="-35" dirty="0">
                <a:latin typeface="Times New Roman"/>
                <a:cs typeface="Times New Roman"/>
              </a:rPr>
              <a:t>Font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80" dirty="0">
                <a:latin typeface="Times New Roman"/>
                <a:cs typeface="Times New Roman"/>
              </a:rPr>
              <a:t>C</a:t>
            </a:r>
            <a:r>
              <a:rPr sz="2000" b="1" spc="-45" dirty="0">
                <a:latin typeface="Times New Roman"/>
                <a:cs typeface="Times New Roman"/>
              </a:rPr>
              <a:t>o</a:t>
            </a:r>
            <a:r>
              <a:rPr sz="2000" b="1" spc="40" dirty="0">
                <a:latin typeface="Times New Roman"/>
                <a:cs typeface="Times New Roman"/>
              </a:rPr>
              <a:t>l</a:t>
            </a:r>
            <a:r>
              <a:rPr sz="2000" b="1" spc="80" dirty="0">
                <a:latin typeface="Times New Roman"/>
                <a:cs typeface="Times New Roman"/>
              </a:rPr>
              <a:t>o</a:t>
            </a:r>
            <a:r>
              <a:rPr sz="2000" b="1" spc="-25" dirty="0">
                <a:latin typeface="Times New Roman"/>
                <a:cs typeface="Times New Roman"/>
              </a:rPr>
              <a:t>ur  </a:t>
            </a:r>
            <a:r>
              <a:rPr sz="2000" b="1" spc="-5" dirty="0">
                <a:latin typeface="Times New Roman"/>
                <a:cs typeface="Times New Roman"/>
              </a:rPr>
              <a:t>Backgroun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35" dirty="0">
                <a:latin typeface="Times New Roman"/>
                <a:cs typeface="Times New Roman"/>
              </a:rPr>
              <a:t>d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30" dirty="0">
                <a:latin typeface="Times New Roman"/>
                <a:cs typeface="Times New Roman"/>
              </a:rPr>
              <a:t>colour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5011" y="4264534"/>
            <a:ext cx="11430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321945" indent="-17145" algn="just">
              <a:spcBef>
                <a:spcPts val="100"/>
              </a:spcBef>
            </a:pPr>
            <a:r>
              <a:rPr sz="2000" b="1" spc="-110" dirty="0">
                <a:latin typeface="Times New Roman"/>
                <a:cs typeface="Times New Roman"/>
              </a:rPr>
              <a:t>S</a:t>
            </a:r>
            <a:r>
              <a:rPr sz="2000" b="1" spc="-80" dirty="0">
                <a:latin typeface="Times New Roman"/>
                <a:cs typeface="Times New Roman"/>
              </a:rPr>
              <a:t>t</a:t>
            </a:r>
            <a:r>
              <a:rPr sz="2000" b="1" spc="20" dirty="0">
                <a:latin typeface="Times New Roman"/>
                <a:cs typeface="Times New Roman"/>
              </a:rPr>
              <a:t>y</a:t>
            </a:r>
            <a:r>
              <a:rPr sz="2000" b="1" spc="15" dirty="0">
                <a:latin typeface="Times New Roman"/>
                <a:cs typeface="Times New Roman"/>
              </a:rPr>
              <a:t>l</a:t>
            </a:r>
            <a:r>
              <a:rPr sz="2000" b="1" spc="35" dirty="0">
                <a:latin typeface="Times New Roman"/>
                <a:cs typeface="Times New Roman"/>
              </a:rPr>
              <a:t>e  </a:t>
            </a:r>
            <a:r>
              <a:rPr sz="2000" b="1" spc="-35" dirty="0">
                <a:latin typeface="Times New Roman"/>
                <a:cs typeface="Times New Roman"/>
              </a:rPr>
              <a:t>Font </a:t>
            </a:r>
            <a:r>
              <a:rPr sz="2000" b="1" spc="-49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Size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5161" y="4267962"/>
            <a:ext cx="2590800" cy="1015365"/>
          </a:xfrm>
          <a:custGeom>
            <a:avLst/>
            <a:gdLst/>
            <a:ahLst/>
            <a:cxnLst/>
            <a:rect l="l" t="t" r="r" b="b"/>
            <a:pathLst>
              <a:path w="2590800" h="1015364">
                <a:moveTo>
                  <a:pt x="0" y="1014984"/>
                </a:moveTo>
                <a:lnTo>
                  <a:pt x="2590800" y="1014984"/>
                </a:lnTo>
                <a:lnTo>
                  <a:pt x="2590800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03776" y="4264533"/>
            <a:ext cx="215328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spcBef>
                <a:spcPts val="100"/>
              </a:spcBef>
            </a:pPr>
            <a:r>
              <a:rPr sz="2000" b="1" spc="-135" dirty="0">
                <a:latin typeface="Times New Roman"/>
                <a:cs typeface="Times New Roman"/>
              </a:rPr>
              <a:t>Gr</a:t>
            </a:r>
            <a:r>
              <a:rPr sz="2000" b="1" spc="-120" dirty="0">
                <a:latin typeface="Times New Roman"/>
                <a:cs typeface="Times New Roman"/>
              </a:rPr>
              <a:t>a</a:t>
            </a:r>
            <a:r>
              <a:rPr sz="2000" b="1" spc="-70" dirty="0">
                <a:latin typeface="Times New Roman"/>
                <a:cs typeface="Times New Roman"/>
              </a:rPr>
              <a:t>mmar </a:t>
            </a:r>
            <a:r>
              <a:rPr sz="2000" b="1" spc="-20" dirty="0">
                <a:latin typeface="Times New Roman"/>
                <a:cs typeface="Times New Roman"/>
              </a:rPr>
              <a:t>Check  </a:t>
            </a:r>
            <a:r>
              <a:rPr sz="2000" b="1" spc="-25" dirty="0">
                <a:latin typeface="Times New Roman"/>
                <a:cs typeface="Times New Roman"/>
              </a:rPr>
              <a:t>Inse</a:t>
            </a:r>
            <a:r>
              <a:rPr sz="2000" b="1" spc="45" dirty="0">
                <a:latin typeface="Times New Roman"/>
                <a:cs typeface="Times New Roman"/>
              </a:rPr>
              <a:t>r</a:t>
            </a:r>
            <a:r>
              <a:rPr sz="2000" b="1" spc="20" dirty="0">
                <a:latin typeface="Times New Roman"/>
                <a:cs typeface="Times New Roman"/>
              </a:rPr>
              <a:t>t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45" dirty="0">
                <a:latin typeface="Times New Roman"/>
                <a:cs typeface="Times New Roman"/>
              </a:rPr>
              <a:t>H</a:t>
            </a:r>
            <a:r>
              <a:rPr sz="2000" b="1" spc="30" dirty="0">
                <a:latin typeface="Times New Roman"/>
                <a:cs typeface="Times New Roman"/>
              </a:rPr>
              <a:t>o</a:t>
            </a:r>
            <a:r>
              <a:rPr sz="2000" b="1" spc="-40" dirty="0">
                <a:latin typeface="Times New Roman"/>
                <a:cs typeface="Times New Roman"/>
              </a:rPr>
              <a:t>r</a:t>
            </a:r>
            <a:r>
              <a:rPr sz="2000" b="1" spc="15" dirty="0">
                <a:latin typeface="Times New Roman"/>
                <a:cs typeface="Times New Roman"/>
              </a:rPr>
              <a:t>izont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spc="25" dirty="0">
                <a:latin typeface="Times New Roman"/>
                <a:cs typeface="Times New Roman"/>
              </a:rPr>
              <a:t>l  </a:t>
            </a:r>
            <a:r>
              <a:rPr sz="2000" b="1" spc="-10" dirty="0">
                <a:latin typeface="Times New Roman"/>
                <a:cs typeface="Times New Roman"/>
              </a:rPr>
              <a:t>Rule</a:t>
            </a:r>
            <a:endParaRPr sz="200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000" b="1" spc="-15" dirty="0">
                <a:latin typeface="Times New Roman"/>
                <a:cs typeface="Times New Roman"/>
              </a:rPr>
              <a:t>Rem</a:t>
            </a:r>
            <a:r>
              <a:rPr sz="2000" b="1" spc="-70" dirty="0">
                <a:latin typeface="Times New Roman"/>
                <a:cs typeface="Times New Roman"/>
              </a:rPr>
              <a:t>o</a:t>
            </a:r>
            <a:r>
              <a:rPr sz="2000" b="1" spc="-35" dirty="0">
                <a:latin typeface="Times New Roman"/>
                <a:cs typeface="Times New Roman"/>
              </a:rPr>
              <a:t>v</a:t>
            </a:r>
            <a:r>
              <a:rPr sz="2000" b="1" spc="50" dirty="0">
                <a:latin typeface="Times New Roman"/>
                <a:cs typeface="Times New Roman"/>
              </a:rPr>
              <a:t>e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90" dirty="0">
                <a:latin typeface="Times New Roman"/>
                <a:cs typeface="Times New Roman"/>
              </a:rPr>
              <a:t>Fo</a:t>
            </a:r>
            <a:r>
              <a:rPr sz="2000" b="1" spc="-10" dirty="0">
                <a:latin typeface="Times New Roman"/>
                <a:cs typeface="Times New Roman"/>
              </a:rPr>
              <a:t>r</a:t>
            </a:r>
            <a:r>
              <a:rPr sz="2000" b="1" spc="-90" dirty="0">
                <a:latin typeface="Times New Roman"/>
                <a:cs typeface="Times New Roman"/>
              </a:rPr>
              <a:t>m</a:t>
            </a:r>
            <a:r>
              <a:rPr sz="2000" b="1" spc="-85" dirty="0">
                <a:latin typeface="Times New Roman"/>
                <a:cs typeface="Times New Roman"/>
              </a:rPr>
              <a:t>a</a:t>
            </a:r>
            <a:r>
              <a:rPr sz="2000" b="1" spc="15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t</a:t>
            </a:r>
            <a:r>
              <a:rPr sz="2000" b="1" spc="20" dirty="0">
                <a:latin typeface="Times New Roman"/>
                <a:cs typeface="Times New Roman"/>
              </a:rPr>
              <a:t>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54573" y="3582162"/>
            <a:ext cx="928369" cy="556895"/>
          </a:xfrm>
          <a:custGeom>
            <a:avLst/>
            <a:gdLst/>
            <a:ahLst/>
            <a:cxnLst/>
            <a:rect l="l" t="t" r="r" b="b"/>
            <a:pathLst>
              <a:path w="928370" h="556895">
                <a:moveTo>
                  <a:pt x="868172" y="3555"/>
                </a:moveTo>
                <a:lnTo>
                  <a:pt x="0" y="510031"/>
                </a:lnTo>
                <a:lnTo>
                  <a:pt x="27177" y="556768"/>
                </a:lnTo>
                <a:lnTo>
                  <a:pt x="809134" y="100655"/>
                </a:lnTo>
                <a:lnTo>
                  <a:pt x="858392" y="13588"/>
                </a:lnTo>
                <a:lnTo>
                  <a:pt x="874033" y="13588"/>
                </a:lnTo>
                <a:lnTo>
                  <a:pt x="868172" y="3555"/>
                </a:lnTo>
                <a:close/>
              </a:path>
              <a:path w="928370" h="556895">
                <a:moveTo>
                  <a:pt x="926103" y="3555"/>
                </a:moveTo>
                <a:lnTo>
                  <a:pt x="868172" y="3555"/>
                </a:lnTo>
                <a:lnTo>
                  <a:pt x="895476" y="50292"/>
                </a:lnTo>
                <a:lnTo>
                  <a:pt x="809134" y="100655"/>
                </a:lnTo>
                <a:lnTo>
                  <a:pt x="766063" y="176783"/>
                </a:lnTo>
                <a:lnTo>
                  <a:pt x="762722" y="186967"/>
                </a:lnTo>
                <a:lnTo>
                  <a:pt x="763524" y="197294"/>
                </a:lnTo>
                <a:lnTo>
                  <a:pt x="768135" y="206573"/>
                </a:lnTo>
                <a:lnTo>
                  <a:pt x="776224" y="213613"/>
                </a:lnTo>
                <a:lnTo>
                  <a:pt x="786461" y="216953"/>
                </a:lnTo>
                <a:lnTo>
                  <a:pt x="796782" y="216138"/>
                </a:lnTo>
                <a:lnTo>
                  <a:pt x="806031" y="211488"/>
                </a:lnTo>
                <a:lnTo>
                  <a:pt x="813053" y="203326"/>
                </a:lnTo>
                <a:lnTo>
                  <a:pt x="926103" y="3555"/>
                </a:lnTo>
                <a:close/>
              </a:path>
              <a:path w="928370" h="556895">
                <a:moveTo>
                  <a:pt x="858392" y="13588"/>
                </a:moveTo>
                <a:lnTo>
                  <a:pt x="809134" y="100655"/>
                </a:lnTo>
                <a:lnTo>
                  <a:pt x="889162" y="53975"/>
                </a:lnTo>
                <a:lnTo>
                  <a:pt x="881888" y="53975"/>
                </a:lnTo>
                <a:lnTo>
                  <a:pt x="858392" y="13588"/>
                </a:lnTo>
                <a:close/>
              </a:path>
              <a:path w="928370" h="556895">
                <a:moveTo>
                  <a:pt x="928115" y="0"/>
                </a:moveTo>
                <a:lnTo>
                  <a:pt x="694309" y="0"/>
                </a:lnTo>
                <a:lnTo>
                  <a:pt x="683833" y="2117"/>
                </a:lnTo>
                <a:lnTo>
                  <a:pt x="675274" y="7889"/>
                </a:lnTo>
                <a:lnTo>
                  <a:pt x="669502" y="16448"/>
                </a:lnTo>
                <a:lnTo>
                  <a:pt x="667385" y="26924"/>
                </a:lnTo>
                <a:lnTo>
                  <a:pt x="669502" y="37419"/>
                </a:lnTo>
                <a:lnTo>
                  <a:pt x="675274" y="46021"/>
                </a:lnTo>
                <a:lnTo>
                  <a:pt x="683833" y="51837"/>
                </a:lnTo>
                <a:lnTo>
                  <a:pt x="694309" y="53975"/>
                </a:lnTo>
                <a:lnTo>
                  <a:pt x="781746" y="53975"/>
                </a:lnTo>
                <a:lnTo>
                  <a:pt x="868172" y="3555"/>
                </a:lnTo>
                <a:lnTo>
                  <a:pt x="926103" y="3555"/>
                </a:lnTo>
                <a:lnTo>
                  <a:pt x="928115" y="0"/>
                </a:lnTo>
                <a:close/>
              </a:path>
              <a:path w="928370" h="556895">
                <a:moveTo>
                  <a:pt x="874033" y="13588"/>
                </a:moveTo>
                <a:lnTo>
                  <a:pt x="858392" y="13588"/>
                </a:lnTo>
                <a:lnTo>
                  <a:pt x="881888" y="53975"/>
                </a:lnTo>
                <a:lnTo>
                  <a:pt x="889162" y="53975"/>
                </a:lnTo>
                <a:lnTo>
                  <a:pt x="895476" y="50292"/>
                </a:lnTo>
                <a:lnTo>
                  <a:pt x="874033" y="13588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68161" y="5410961"/>
            <a:ext cx="1905000" cy="625812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733425" marR="191770" indent="-537210">
              <a:spcBef>
                <a:spcPts val="80"/>
              </a:spcBef>
            </a:pPr>
            <a:r>
              <a:rPr sz="2000" b="1" spc="-25" dirty="0">
                <a:latin typeface="Times New Roman"/>
                <a:cs typeface="Times New Roman"/>
              </a:rPr>
              <a:t>Add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Source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125" dirty="0">
                <a:latin typeface="Times New Roman"/>
                <a:cs typeface="Times New Roman"/>
              </a:rPr>
              <a:t>&amp;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20" dirty="0">
                <a:latin typeface="Times New Roman"/>
                <a:cs typeface="Times New Roman"/>
              </a:rPr>
              <a:t>link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66279" y="3505835"/>
            <a:ext cx="1546860" cy="1922145"/>
          </a:xfrm>
          <a:custGeom>
            <a:avLst/>
            <a:gdLst/>
            <a:ahLst/>
            <a:cxnLst/>
            <a:rect l="l" t="t" r="r" b="b"/>
            <a:pathLst>
              <a:path w="1546859" h="1922145">
                <a:moveTo>
                  <a:pt x="1479753" y="83683"/>
                </a:moveTo>
                <a:lnTo>
                  <a:pt x="1429772" y="102906"/>
                </a:lnTo>
                <a:lnTo>
                  <a:pt x="0" y="1888236"/>
                </a:lnTo>
                <a:lnTo>
                  <a:pt x="42164" y="1922017"/>
                </a:lnTo>
                <a:lnTo>
                  <a:pt x="1471933" y="136540"/>
                </a:lnTo>
                <a:lnTo>
                  <a:pt x="1479753" y="83683"/>
                </a:lnTo>
                <a:close/>
              </a:path>
              <a:path w="1546859" h="1922145">
                <a:moveTo>
                  <a:pt x="1543042" y="24891"/>
                </a:moveTo>
                <a:lnTo>
                  <a:pt x="1492250" y="24891"/>
                </a:lnTo>
                <a:lnTo>
                  <a:pt x="1534287" y="58674"/>
                </a:lnTo>
                <a:lnTo>
                  <a:pt x="1471933" y="136540"/>
                </a:lnTo>
                <a:lnTo>
                  <a:pt x="1459102" y="223265"/>
                </a:lnTo>
                <a:lnTo>
                  <a:pt x="1459672" y="233979"/>
                </a:lnTo>
                <a:lnTo>
                  <a:pt x="1464135" y="243347"/>
                </a:lnTo>
                <a:lnTo>
                  <a:pt x="1471765" y="250358"/>
                </a:lnTo>
                <a:lnTo>
                  <a:pt x="1481836" y="254000"/>
                </a:lnTo>
                <a:lnTo>
                  <a:pt x="1492529" y="253430"/>
                </a:lnTo>
                <a:lnTo>
                  <a:pt x="1501854" y="248967"/>
                </a:lnTo>
                <a:lnTo>
                  <a:pt x="1508821" y="241337"/>
                </a:lnTo>
                <a:lnTo>
                  <a:pt x="1512443" y="231266"/>
                </a:lnTo>
                <a:lnTo>
                  <a:pt x="1543042" y="24891"/>
                </a:lnTo>
                <a:close/>
              </a:path>
              <a:path w="1546859" h="1922145">
                <a:moveTo>
                  <a:pt x="1508369" y="37845"/>
                </a:moveTo>
                <a:lnTo>
                  <a:pt x="1486535" y="37845"/>
                </a:lnTo>
                <a:lnTo>
                  <a:pt x="1522984" y="67055"/>
                </a:lnTo>
                <a:lnTo>
                  <a:pt x="1479753" y="83683"/>
                </a:lnTo>
                <a:lnTo>
                  <a:pt x="1471933" y="136540"/>
                </a:lnTo>
                <a:lnTo>
                  <a:pt x="1534287" y="58674"/>
                </a:lnTo>
                <a:lnTo>
                  <a:pt x="1508369" y="37845"/>
                </a:lnTo>
                <a:close/>
              </a:path>
              <a:path w="1546859" h="1922145">
                <a:moveTo>
                  <a:pt x="1546733" y="0"/>
                </a:moveTo>
                <a:lnTo>
                  <a:pt x="1328674" y="83947"/>
                </a:lnTo>
                <a:lnTo>
                  <a:pt x="1319591" y="89761"/>
                </a:lnTo>
                <a:lnTo>
                  <a:pt x="1313640" y="98266"/>
                </a:lnTo>
                <a:lnTo>
                  <a:pt x="1311332" y="108342"/>
                </a:lnTo>
                <a:lnTo>
                  <a:pt x="1313179" y="118871"/>
                </a:lnTo>
                <a:lnTo>
                  <a:pt x="1318920" y="127936"/>
                </a:lnTo>
                <a:lnTo>
                  <a:pt x="1327388" y="133857"/>
                </a:lnTo>
                <a:lnTo>
                  <a:pt x="1337450" y="136159"/>
                </a:lnTo>
                <a:lnTo>
                  <a:pt x="1347977" y="134365"/>
                </a:lnTo>
                <a:lnTo>
                  <a:pt x="1429772" y="102906"/>
                </a:lnTo>
                <a:lnTo>
                  <a:pt x="1492250" y="24891"/>
                </a:lnTo>
                <a:lnTo>
                  <a:pt x="1543042" y="24891"/>
                </a:lnTo>
                <a:lnTo>
                  <a:pt x="1546733" y="0"/>
                </a:lnTo>
                <a:close/>
              </a:path>
              <a:path w="1546859" h="1922145">
                <a:moveTo>
                  <a:pt x="1492250" y="24891"/>
                </a:moveTo>
                <a:lnTo>
                  <a:pt x="1429772" y="102906"/>
                </a:lnTo>
                <a:lnTo>
                  <a:pt x="1479753" y="83683"/>
                </a:lnTo>
                <a:lnTo>
                  <a:pt x="1486535" y="37845"/>
                </a:lnTo>
                <a:lnTo>
                  <a:pt x="1508369" y="37845"/>
                </a:lnTo>
                <a:lnTo>
                  <a:pt x="1492250" y="24891"/>
                </a:lnTo>
                <a:close/>
              </a:path>
              <a:path w="1546859" h="1922145">
                <a:moveTo>
                  <a:pt x="1486535" y="37845"/>
                </a:moveTo>
                <a:lnTo>
                  <a:pt x="1479753" y="83683"/>
                </a:lnTo>
                <a:lnTo>
                  <a:pt x="1522984" y="67055"/>
                </a:lnTo>
                <a:lnTo>
                  <a:pt x="1486535" y="37845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1219200"/>
              <a:ext cx="5020056" cy="50002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99" y="3657600"/>
              <a:ext cx="5486400" cy="12618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24224" y="3629025"/>
              <a:ext cx="5543550" cy="1319530"/>
            </a:xfrm>
            <a:custGeom>
              <a:avLst/>
              <a:gdLst/>
              <a:ahLst/>
              <a:cxnLst/>
              <a:rect l="l" t="t" r="r" b="b"/>
              <a:pathLst>
                <a:path w="5543550" h="1319529">
                  <a:moveTo>
                    <a:pt x="0" y="1319022"/>
                  </a:moveTo>
                  <a:lnTo>
                    <a:pt x="5543550" y="1319022"/>
                  </a:lnTo>
                  <a:lnTo>
                    <a:pt x="5543550" y="0"/>
                  </a:lnTo>
                  <a:lnTo>
                    <a:pt x="0" y="0"/>
                  </a:lnTo>
                  <a:lnTo>
                    <a:pt x="0" y="1319022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8486" y="4563999"/>
              <a:ext cx="2534285" cy="1348740"/>
            </a:xfrm>
            <a:custGeom>
              <a:avLst/>
              <a:gdLst/>
              <a:ahLst/>
              <a:cxnLst/>
              <a:rect l="l" t="t" r="r" b="b"/>
              <a:pathLst>
                <a:path w="2534285" h="1348739">
                  <a:moveTo>
                    <a:pt x="2324430" y="0"/>
                  </a:moveTo>
                  <a:lnTo>
                    <a:pt x="2358466" y="70738"/>
                  </a:lnTo>
                  <a:lnTo>
                    <a:pt x="0" y="1207147"/>
                  </a:lnTo>
                  <a:lnTo>
                    <a:pt x="68186" y="1348651"/>
                  </a:lnTo>
                  <a:lnTo>
                    <a:pt x="2426665" y="212217"/>
                  </a:lnTo>
                  <a:lnTo>
                    <a:pt x="2460828" y="282956"/>
                  </a:lnTo>
                  <a:lnTo>
                    <a:pt x="2534107" y="73278"/>
                  </a:lnTo>
                  <a:lnTo>
                    <a:pt x="23244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8486" y="4563999"/>
              <a:ext cx="2534285" cy="1348740"/>
            </a:xfrm>
            <a:custGeom>
              <a:avLst/>
              <a:gdLst/>
              <a:ahLst/>
              <a:cxnLst/>
              <a:rect l="l" t="t" r="r" b="b"/>
              <a:pathLst>
                <a:path w="2534285" h="1348739">
                  <a:moveTo>
                    <a:pt x="2460828" y="282956"/>
                  </a:moveTo>
                  <a:lnTo>
                    <a:pt x="2426665" y="212217"/>
                  </a:lnTo>
                  <a:lnTo>
                    <a:pt x="68186" y="1348651"/>
                  </a:lnTo>
                  <a:lnTo>
                    <a:pt x="0" y="1207147"/>
                  </a:lnTo>
                  <a:lnTo>
                    <a:pt x="2358466" y="70738"/>
                  </a:lnTo>
                  <a:lnTo>
                    <a:pt x="2324430" y="0"/>
                  </a:lnTo>
                  <a:lnTo>
                    <a:pt x="2534107" y="73278"/>
                  </a:lnTo>
                  <a:lnTo>
                    <a:pt x="2460828" y="28295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2489" y="584963"/>
            <a:ext cx="26746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315" dirty="0">
                <a:latin typeface="Times New Roman"/>
                <a:cs typeface="Times New Roman"/>
              </a:rPr>
              <a:t>S</a:t>
            </a:r>
            <a:r>
              <a:rPr sz="3200" b="1" spc="-254" dirty="0">
                <a:latin typeface="Times New Roman"/>
                <a:cs typeface="Times New Roman"/>
              </a:rPr>
              <a:t>a</a:t>
            </a:r>
            <a:r>
              <a:rPr sz="3200" b="1" spc="25" dirty="0">
                <a:latin typeface="Times New Roman"/>
                <a:cs typeface="Times New Roman"/>
              </a:rPr>
              <a:t>ving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170" dirty="0">
                <a:latin typeface="Times New Roman"/>
                <a:cs typeface="Times New Roman"/>
              </a:rPr>
              <a:t>Ch</a:t>
            </a:r>
            <a:r>
              <a:rPr sz="3200" b="1" spc="-145" dirty="0">
                <a:latin typeface="Times New Roman"/>
                <a:cs typeface="Times New Roman"/>
              </a:rPr>
              <a:t>a</a:t>
            </a:r>
            <a:r>
              <a:rPr sz="3200" b="1" spc="15" dirty="0">
                <a:latin typeface="Times New Roman"/>
                <a:cs typeface="Times New Roman"/>
              </a:rPr>
              <a:t>nges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6366" y="2074292"/>
            <a:ext cx="275399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spcBef>
                <a:spcPts val="105"/>
              </a:spcBef>
            </a:pPr>
            <a:r>
              <a:rPr sz="2000" spc="15" dirty="0">
                <a:latin typeface="Arial Black"/>
                <a:cs typeface="Arial Black"/>
              </a:rPr>
              <a:t>When </a:t>
            </a:r>
            <a:r>
              <a:rPr sz="2000" spc="-15" dirty="0">
                <a:latin typeface="Arial Black"/>
                <a:cs typeface="Arial Black"/>
              </a:rPr>
              <a:t>you’ve 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finished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working</a:t>
            </a:r>
            <a:r>
              <a:rPr sz="2000" spc="-5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on </a:t>
            </a:r>
            <a:r>
              <a:rPr sz="2000" spc="-65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the</a:t>
            </a:r>
            <a:r>
              <a:rPr sz="2000" spc="30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page,</a:t>
            </a:r>
            <a:r>
              <a:rPr sz="2000" spc="40" dirty="0">
                <a:latin typeface="Arial Black"/>
                <a:cs typeface="Arial Black"/>
              </a:rPr>
              <a:t> </a:t>
            </a:r>
            <a:r>
              <a:rPr sz="2000" spc="-15" dirty="0">
                <a:latin typeface="Arial Black"/>
                <a:cs typeface="Arial Black"/>
              </a:rPr>
              <a:t>click 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 Black"/>
                <a:cs typeface="Arial Black"/>
              </a:rPr>
              <a:t>Save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3723" y="5810184"/>
            <a:ext cx="644525" cy="457834"/>
          </a:xfrm>
          <a:custGeom>
            <a:avLst/>
            <a:gdLst/>
            <a:ahLst/>
            <a:cxnLst/>
            <a:rect l="l" t="t" r="r" b="b"/>
            <a:pathLst>
              <a:path w="644525" h="457835">
                <a:moveTo>
                  <a:pt x="510430" y="70334"/>
                </a:moveTo>
                <a:lnTo>
                  <a:pt x="466158" y="63857"/>
                </a:lnTo>
                <a:lnTo>
                  <a:pt x="441063" y="54229"/>
                </a:lnTo>
                <a:lnTo>
                  <a:pt x="428517" y="48982"/>
                </a:lnTo>
                <a:lnTo>
                  <a:pt x="415396" y="44782"/>
                </a:lnTo>
                <a:lnTo>
                  <a:pt x="402412" y="41725"/>
                </a:lnTo>
                <a:lnTo>
                  <a:pt x="389439" y="38771"/>
                </a:lnTo>
                <a:lnTo>
                  <a:pt x="376754" y="35670"/>
                </a:lnTo>
                <a:lnTo>
                  <a:pt x="364634" y="32171"/>
                </a:lnTo>
                <a:lnTo>
                  <a:pt x="355576" y="30117"/>
                </a:lnTo>
                <a:lnTo>
                  <a:pt x="345947" y="28937"/>
                </a:lnTo>
                <a:lnTo>
                  <a:pt x="336121" y="27754"/>
                </a:lnTo>
                <a:lnTo>
                  <a:pt x="326470" y="25694"/>
                </a:lnTo>
                <a:lnTo>
                  <a:pt x="317623" y="22789"/>
                </a:lnTo>
                <a:lnTo>
                  <a:pt x="308138" y="19394"/>
                </a:lnTo>
                <a:lnTo>
                  <a:pt x="298281" y="16000"/>
                </a:lnTo>
                <a:lnTo>
                  <a:pt x="288320" y="13095"/>
                </a:lnTo>
                <a:lnTo>
                  <a:pt x="275543" y="10658"/>
                </a:lnTo>
                <a:lnTo>
                  <a:pt x="262943" y="9304"/>
                </a:lnTo>
                <a:lnTo>
                  <a:pt x="250342" y="8227"/>
                </a:lnTo>
                <a:lnTo>
                  <a:pt x="237558" y="6618"/>
                </a:lnTo>
                <a:lnTo>
                  <a:pt x="227984" y="4919"/>
                </a:lnTo>
                <a:lnTo>
                  <a:pt x="218552" y="3186"/>
                </a:lnTo>
                <a:lnTo>
                  <a:pt x="209083" y="1639"/>
                </a:lnTo>
                <a:lnTo>
                  <a:pt x="199394" y="497"/>
                </a:lnTo>
                <a:lnTo>
                  <a:pt x="181868" y="0"/>
                </a:lnTo>
                <a:lnTo>
                  <a:pt x="164257" y="1157"/>
                </a:lnTo>
                <a:lnTo>
                  <a:pt x="119778" y="12103"/>
                </a:lnTo>
                <a:lnTo>
                  <a:pt x="96956" y="23433"/>
                </a:lnTo>
                <a:lnTo>
                  <a:pt x="91927" y="20360"/>
                </a:lnTo>
                <a:lnTo>
                  <a:pt x="66197" y="44782"/>
                </a:lnTo>
                <a:lnTo>
                  <a:pt x="61850" y="49109"/>
                </a:lnTo>
                <a:lnTo>
                  <a:pt x="37682" y="82244"/>
                </a:lnTo>
                <a:lnTo>
                  <a:pt x="33255" y="91803"/>
                </a:lnTo>
                <a:lnTo>
                  <a:pt x="28033" y="102021"/>
                </a:lnTo>
                <a:lnTo>
                  <a:pt x="11949" y="143238"/>
                </a:lnTo>
                <a:lnTo>
                  <a:pt x="10741" y="151431"/>
                </a:lnTo>
                <a:lnTo>
                  <a:pt x="8958" y="159259"/>
                </a:lnTo>
                <a:lnTo>
                  <a:pt x="6715" y="165663"/>
                </a:lnTo>
                <a:lnTo>
                  <a:pt x="4743" y="170920"/>
                </a:lnTo>
                <a:lnTo>
                  <a:pt x="3259" y="176646"/>
                </a:lnTo>
                <a:lnTo>
                  <a:pt x="2481" y="184456"/>
                </a:lnTo>
                <a:lnTo>
                  <a:pt x="984" y="212722"/>
                </a:lnTo>
                <a:lnTo>
                  <a:pt x="0" y="243653"/>
                </a:lnTo>
                <a:lnTo>
                  <a:pt x="1875" y="273605"/>
                </a:lnTo>
                <a:lnTo>
                  <a:pt x="8958" y="298934"/>
                </a:lnTo>
                <a:lnTo>
                  <a:pt x="13083" y="305439"/>
                </a:lnTo>
                <a:lnTo>
                  <a:pt x="18224" y="311456"/>
                </a:lnTo>
                <a:lnTo>
                  <a:pt x="23501" y="317511"/>
                </a:lnTo>
                <a:lnTo>
                  <a:pt x="28033" y="324131"/>
                </a:lnTo>
                <a:lnTo>
                  <a:pt x="30932" y="330776"/>
                </a:lnTo>
                <a:lnTo>
                  <a:pt x="32785" y="336599"/>
                </a:lnTo>
                <a:lnTo>
                  <a:pt x="35411" y="342580"/>
                </a:lnTo>
                <a:lnTo>
                  <a:pt x="40632" y="349696"/>
                </a:lnTo>
                <a:lnTo>
                  <a:pt x="46220" y="356639"/>
                </a:lnTo>
                <a:lnTo>
                  <a:pt x="49780" y="362061"/>
                </a:lnTo>
                <a:lnTo>
                  <a:pt x="78795" y="393981"/>
                </a:lnTo>
                <a:lnTo>
                  <a:pt x="97996" y="408304"/>
                </a:lnTo>
                <a:lnTo>
                  <a:pt x="104360" y="413056"/>
                </a:lnTo>
                <a:lnTo>
                  <a:pt x="114654" y="419733"/>
                </a:lnTo>
                <a:lnTo>
                  <a:pt x="122786" y="422394"/>
                </a:lnTo>
                <a:lnTo>
                  <a:pt x="131155" y="423536"/>
                </a:lnTo>
                <a:lnTo>
                  <a:pt x="142155" y="425655"/>
                </a:lnTo>
                <a:lnTo>
                  <a:pt x="152821" y="429880"/>
                </a:lnTo>
                <a:lnTo>
                  <a:pt x="162213" y="435473"/>
                </a:lnTo>
                <a:lnTo>
                  <a:pt x="171118" y="440926"/>
                </a:lnTo>
                <a:lnTo>
                  <a:pt x="180319" y="444730"/>
                </a:lnTo>
                <a:lnTo>
                  <a:pt x="193897" y="447334"/>
                </a:lnTo>
                <a:lnTo>
                  <a:pt x="208838" y="448994"/>
                </a:lnTo>
                <a:lnTo>
                  <a:pt x="223830" y="450145"/>
                </a:lnTo>
                <a:lnTo>
                  <a:pt x="237558" y="451220"/>
                </a:lnTo>
                <a:lnTo>
                  <a:pt x="285879" y="455064"/>
                </a:lnTo>
                <a:lnTo>
                  <a:pt x="339250" y="457538"/>
                </a:lnTo>
                <a:lnTo>
                  <a:pt x="393876" y="457440"/>
                </a:lnTo>
                <a:lnTo>
                  <a:pt x="445961" y="453571"/>
                </a:lnTo>
                <a:lnTo>
                  <a:pt x="491710" y="444730"/>
                </a:lnTo>
                <a:lnTo>
                  <a:pt x="498894" y="443481"/>
                </a:lnTo>
                <a:lnTo>
                  <a:pt x="532287" y="430981"/>
                </a:lnTo>
                <a:lnTo>
                  <a:pt x="534962" y="428826"/>
                </a:lnTo>
                <a:lnTo>
                  <a:pt x="542472" y="425655"/>
                </a:lnTo>
                <a:lnTo>
                  <a:pt x="550619" y="421369"/>
                </a:lnTo>
                <a:lnTo>
                  <a:pt x="557144" y="416007"/>
                </a:lnTo>
                <a:lnTo>
                  <a:pt x="562635" y="410701"/>
                </a:lnTo>
                <a:lnTo>
                  <a:pt x="567682" y="406579"/>
                </a:lnTo>
                <a:lnTo>
                  <a:pt x="576605" y="401933"/>
                </a:lnTo>
                <a:lnTo>
                  <a:pt x="586581" y="397715"/>
                </a:lnTo>
                <a:lnTo>
                  <a:pt x="596644" y="393249"/>
                </a:lnTo>
                <a:lnTo>
                  <a:pt x="605832" y="387859"/>
                </a:lnTo>
                <a:lnTo>
                  <a:pt x="608677" y="385815"/>
                </a:lnTo>
                <a:lnTo>
                  <a:pt x="619485" y="378779"/>
                </a:lnTo>
                <a:lnTo>
                  <a:pt x="624920" y="374893"/>
                </a:lnTo>
                <a:lnTo>
                  <a:pt x="629010" y="371972"/>
                </a:lnTo>
                <a:lnTo>
                  <a:pt x="633379" y="361545"/>
                </a:lnTo>
                <a:lnTo>
                  <a:pt x="637519" y="355817"/>
                </a:lnTo>
                <a:lnTo>
                  <a:pt x="642446" y="348985"/>
                </a:lnTo>
                <a:lnTo>
                  <a:pt x="642904" y="350852"/>
                </a:lnTo>
                <a:lnTo>
                  <a:pt x="643996" y="336742"/>
                </a:lnTo>
                <a:lnTo>
                  <a:pt x="644493" y="312143"/>
                </a:lnTo>
                <a:lnTo>
                  <a:pt x="642905" y="287685"/>
                </a:lnTo>
                <a:lnTo>
                  <a:pt x="637519" y="241695"/>
                </a:lnTo>
                <a:lnTo>
                  <a:pt x="626105" y="203313"/>
                </a:lnTo>
                <a:lnTo>
                  <a:pt x="618431" y="190933"/>
                </a:lnTo>
                <a:lnTo>
                  <a:pt x="613757" y="183415"/>
                </a:lnTo>
                <a:lnTo>
                  <a:pt x="616323" y="178208"/>
                </a:lnTo>
                <a:lnTo>
                  <a:pt x="612309" y="171858"/>
                </a:lnTo>
                <a:lnTo>
                  <a:pt x="608733" y="164271"/>
                </a:lnTo>
                <a:lnTo>
                  <a:pt x="588922" y="127629"/>
                </a:lnTo>
                <a:lnTo>
                  <a:pt x="584161" y="121510"/>
                </a:lnTo>
                <a:lnTo>
                  <a:pt x="580280" y="114619"/>
                </a:lnTo>
                <a:lnTo>
                  <a:pt x="576521" y="106097"/>
                </a:lnTo>
                <a:lnTo>
                  <a:pt x="570006" y="99125"/>
                </a:lnTo>
                <a:lnTo>
                  <a:pt x="567682" y="95531"/>
                </a:lnTo>
                <a:lnTo>
                  <a:pt x="561630" y="88208"/>
                </a:lnTo>
                <a:lnTo>
                  <a:pt x="554358" y="81447"/>
                </a:lnTo>
                <a:lnTo>
                  <a:pt x="547445" y="75428"/>
                </a:lnTo>
                <a:lnTo>
                  <a:pt x="542472" y="70334"/>
                </a:lnTo>
                <a:lnTo>
                  <a:pt x="536973" y="63082"/>
                </a:lnTo>
                <a:lnTo>
                  <a:pt x="536376" y="63070"/>
                </a:lnTo>
                <a:lnTo>
                  <a:pt x="529518" y="57380"/>
                </a:lnTo>
                <a:lnTo>
                  <a:pt x="524298" y="53049"/>
                </a:lnTo>
                <a:lnTo>
                  <a:pt x="522139" y="47157"/>
                </a:lnTo>
                <a:lnTo>
                  <a:pt x="510430" y="44782"/>
                </a:lnTo>
                <a:lnTo>
                  <a:pt x="501032" y="42864"/>
                </a:lnTo>
                <a:lnTo>
                  <a:pt x="494314" y="39257"/>
                </a:lnTo>
                <a:lnTo>
                  <a:pt x="491710" y="38292"/>
                </a:lnTo>
                <a:lnTo>
                  <a:pt x="483903" y="36214"/>
                </a:lnTo>
                <a:lnTo>
                  <a:pt x="475681" y="35003"/>
                </a:lnTo>
                <a:lnTo>
                  <a:pt x="467466" y="33906"/>
                </a:lnTo>
                <a:lnTo>
                  <a:pt x="459681" y="32171"/>
                </a:lnTo>
                <a:lnTo>
                  <a:pt x="418220" y="23973"/>
                </a:lnTo>
                <a:lnTo>
                  <a:pt x="385256" y="20745"/>
                </a:lnTo>
                <a:lnTo>
                  <a:pt x="370755" y="19217"/>
                </a:lnTo>
                <a:lnTo>
                  <a:pt x="359844" y="18536"/>
                </a:lnTo>
                <a:lnTo>
                  <a:pt x="348665" y="18612"/>
                </a:lnTo>
                <a:lnTo>
                  <a:pt x="337460" y="18990"/>
                </a:lnTo>
                <a:lnTo>
                  <a:pt x="326470" y="19217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99" y="1219200"/>
              <a:ext cx="8458200" cy="52867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99" y="3886200"/>
              <a:ext cx="4415028" cy="24048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7224" y="3857625"/>
              <a:ext cx="4472305" cy="2462530"/>
            </a:xfrm>
            <a:custGeom>
              <a:avLst/>
              <a:gdLst/>
              <a:ahLst/>
              <a:cxnLst/>
              <a:rect l="l" t="t" r="r" b="b"/>
              <a:pathLst>
                <a:path w="4472305" h="2462529">
                  <a:moveTo>
                    <a:pt x="0" y="2462022"/>
                  </a:moveTo>
                  <a:lnTo>
                    <a:pt x="4472178" y="2462022"/>
                  </a:lnTo>
                  <a:lnTo>
                    <a:pt x="4472178" y="0"/>
                  </a:lnTo>
                  <a:lnTo>
                    <a:pt x="0" y="0"/>
                  </a:lnTo>
                  <a:lnTo>
                    <a:pt x="0" y="2462022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7799" y="5638800"/>
              <a:ext cx="1675130" cy="314325"/>
            </a:xfrm>
            <a:custGeom>
              <a:avLst/>
              <a:gdLst/>
              <a:ahLst/>
              <a:cxnLst/>
              <a:rect l="l" t="t" r="r" b="b"/>
              <a:pathLst>
                <a:path w="1675129" h="314325">
                  <a:moveTo>
                    <a:pt x="156972" y="0"/>
                  </a:moveTo>
                  <a:lnTo>
                    <a:pt x="0" y="156972"/>
                  </a:lnTo>
                  <a:lnTo>
                    <a:pt x="156972" y="313944"/>
                  </a:lnTo>
                  <a:lnTo>
                    <a:pt x="156972" y="235458"/>
                  </a:lnTo>
                  <a:lnTo>
                    <a:pt x="1674876" y="235458"/>
                  </a:lnTo>
                  <a:lnTo>
                    <a:pt x="1674876" y="78486"/>
                  </a:lnTo>
                  <a:lnTo>
                    <a:pt x="156972" y="78486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7799" y="5638800"/>
              <a:ext cx="1675130" cy="314325"/>
            </a:xfrm>
            <a:custGeom>
              <a:avLst/>
              <a:gdLst/>
              <a:ahLst/>
              <a:cxnLst/>
              <a:rect l="l" t="t" r="r" b="b"/>
              <a:pathLst>
                <a:path w="1675129" h="314325">
                  <a:moveTo>
                    <a:pt x="156972" y="0"/>
                  </a:moveTo>
                  <a:lnTo>
                    <a:pt x="156972" y="78486"/>
                  </a:lnTo>
                  <a:lnTo>
                    <a:pt x="1674876" y="78486"/>
                  </a:lnTo>
                  <a:lnTo>
                    <a:pt x="1674876" y="235458"/>
                  </a:lnTo>
                  <a:lnTo>
                    <a:pt x="156972" y="235458"/>
                  </a:lnTo>
                  <a:lnTo>
                    <a:pt x="156972" y="313944"/>
                  </a:lnTo>
                  <a:lnTo>
                    <a:pt x="0" y="156972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762" y="1829561"/>
              <a:ext cx="8153400" cy="2032000"/>
            </a:xfrm>
            <a:custGeom>
              <a:avLst/>
              <a:gdLst/>
              <a:ahLst/>
              <a:cxnLst/>
              <a:rect l="l" t="t" r="r" b="b"/>
              <a:pathLst>
                <a:path w="8153400" h="2032000">
                  <a:moveTo>
                    <a:pt x="8153400" y="0"/>
                  </a:moveTo>
                  <a:lnTo>
                    <a:pt x="0" y="0"/>
                  </a:lnTo>
                  <a:lnTo>
                    <a:pt x="0" y="2031492"/>
                  </a:lnTo>
                  <a:lnTo>
                    <a:pt x="8153400" y="2031492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D0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762" y="1829561"/>
              <a:ext cx="8153400" cy="2032000"/>
            </a:xfrm>
            <a:custGeom>
              <a:avLst/>
              <a:gdLst/>
              <a:ahLst/>
              <a:cxnLst/>
              <a:rect l="l" t="t" r="r" b="b"/>
              <a:pathLst>
                <a:path w="8153400" h="2032000">
                  <a:moveTo>
                    <a:pt x="0" y="2031492"/>
                  </a:moveTo>
                  <a:lnTo>
                    <a:pt x="8153400" y="2031492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203149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19603" y="1848359"/>
            <a:ext cx="78981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ctr">
              <a:spcBef>
                <a:spcPts val="100"/>
              </a:spcBef>
            </a:pPr>
            <a:r>
              <a:rPr spc="-10" dirty="0">
                <a:latin typeface="Arial Black"/>
                <a:cs typeface="Arial Black"/>
              </a:rPr>
              <a:t>Reviewing</a:t>
            </a:r>
            <a:r>
              <a:rPr spc="-20" dirty="0">
                <a:latin typeface="Arial Black"/>
                <a:cs typeface="Arial Black"/>
              </a:rPr>
              <a:t> </a:t>
            </a:r>
            <a:r>
              <a:rPr spc="-10" dirty="0">
                <a:latin typeface="Arial Black"/>
                <a:cs typeface="Arial Black"/>
              </a:rPr>
              <a:t>Recent </a:t>
            </a:r>
            <a:r>
              <a:rPr dirty="0">
                <a:latin typeface="Arial Black"/>
                <a:cs typeface="Arial Black"/>
              </a:rPr>
              <a:t>Activity</a:t>
            </a:r>
            <a:r>
              <a:rPr spc="-2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Use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the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recent</a:t>
            </a:r>
            <a:r>
              <a:rPr spc="-1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activity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option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to</a:t>
            </a:r>
            <a:endParaRPr>
              <a:latin typeface="Arial Black"/>
              <a:cs typeface="Arial Black"/>
            </a:endParaRPr>
          </a:p>
          <a:p>
            <a:pPr marL="12065" marR="5080" indent="-14604" algn="ctr"/>
            <a:r>
              <a:rPr dirty="0">
                <a:latin typeface="Arial Black"/>
                <a:cs typeface="Arial Black"/>
              </a:rPr>
              <a:t>track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spc="-10" dirty="0">
                <a:latin typeface="Arial Black"/>
                <a:cs typeface="Arial Black"/>
              </a:rPr>
              <a:t>your</a:t>
            </a:r>
            <a:r>
              <a:rPr spc="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students’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spc="5" dirty="0">
                <a:latin typeface="Arial Black"/>
                <a:cs typeface="Arial Black"/>
              </a:rPr>
              <a:t>work </a:t>
            </a:r>
            <a:r>
              <a:rPr dirty="0">
                <a:latin typeface="Arial Black"/>
                <a:cs typeface="Arial Black"/>
              </a:rPr>
              <a:t>and</a:t>
            </a:r>
            <a:r>
              <a:rPr spc="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interaction with the</a:t>
            </a:r>
            <a:r>
              <a:rPr spc="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wiki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spc="-55" dirty="0">
                <a:latin typeface="Arial Black"/>
                <a:cs typeface="Arial Black"/>
              </a:rPr>
              <a:t>You </a:t>
            </a:r>
            <a:r>
              <a:rPr spc="-5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can </a:t>
            </a:r>
            <a:r>
              <a:rPr spc="20" dirty="0">
                <a:latin typeface="Arial Black"/>
                <a:cs typeface="Arial Black"/>
              </a:rPr>
              <a:t>sort </a:t>
            </a:r>
            <a:r>
              <a:rPr dirty="0">
                <a:latin typeface="Arial Black"/>
                <a:cs typeface="Arial Black"/>
              </a:rPr>
              <a:t>and view by </a:t>
            </a:r>
            <a:r>
              <a:rPr spc="5" dirty="0">
                <a:latin typeface="Arial Black"/>
                <a:cs typeface="Arial Black"/>
              </a:rPr>
              <a:t>pages, </a:t>
            </a:r>
            <a:r>
              <a:rPr dirty="0">
                <a:latin typeface="Arial Black"/>
                <a:cs typeface="Arial Black"/>
              </a:rPr>
              <a:t>comments, and edits and see </a:t>
            </a:r>
            <a:r>
              <a:rPr spc="10" dirty="0">
                <a:latin typeface="Arial Black"/>
                <a:cs typeface="Arial Black"/>
              </a:rPr>
              <a:t>who </a:t>
            </a:r>
            <a:r>
              <a:rPr spc="-59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made the </a:t>
            </a:r>
            <a:r>
              <a:rPr spc="-10" dirty="0">
                <a:latin typeface="Arial Black"/>
                <a:cs typeface="Arial Black"/>
              </a:rPr>
              <a:t>change </a:t>
            </a:r>
            <a:r>
              <a:rPr dirty="0">
                <a:latin typeface="Arial Black"/>
                <a:cs typeface="Arial Black"/>
              </a:rPr>
              <a:t>to the workspace. </a:t>
            </a:r>
            <a:r>
              <a:rPr spc="10" dirty="0">
                <a:latin typeface="Arial Black"/>
                <a:cs typeface="Arial Black"/>
              </a:rPr>
              <a:t>The </a:t>
            </a:r>
            <a:r>
              <a:rPr dirty="0">
                <a:latin typeface="Arial Black"/>
                <a:cs typeface="Arial Black"/>
              </a:rPr>
              <a:t>recent activity bar is </a:t>
            </a:r>
            <a:r>
              <a:rPr spc="5" dirty="0">
                <a:latin typeface="Arial Black"/>
                <a:cs typeface="Arial Black"/>
              </a:rPr>
              <a:t> </a:t>
            </a:r>
            <a:r>
              <a:rPr spc="-5" dirty="0">
                <a:latin typeface="Arial Black"/>
                <a:cs typeface="Arial Black"/>
              </a:rPr>
              <a:t>located </a:t>
            </a:r>
            <a:r>
              <a:rPr dirty="0">
                <a:latin typeface="Arial Black"/>
                <a:cs typeface="Arial Black"/>
              </a:rPr>
              <a:t>on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the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bottom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right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of</a:t>
            </a:r>
            <a:r>
              <a:rPr spc="10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the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spc="5" dirty="0">
                <a:latin typeface="Arial Black"/>
                <a:cs typeface="Arial Black"/>
              </a:rPr>
              <a:t>screen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(this </a:t>
            </a:r>
            <a:r>
              <a:rPr spc="-5" dirty="0">
                <a:latin typeface="Arial Black"/>
                <a:cs typeface="Arial Black"/>
              </a:rPr>
              <a:t>shows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the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most </a:t>
            </a:r>
            <a:r>
              <a:rPr spc="-58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recent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spc="-5" dirty="0">
                <a:latin typeface="Arial Black"/>
                <a:cs typeface="Arial Black"/>
              </a:rPr>
              <a:t>changes).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spc="-65" dirty="0">
                <a:latin typeface="Arial Black"/>
                <a:cs typeface="Arial Black"/>
              </a:rPr>
              <a:t>To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see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older</a:t>
            </a:r>
            <a:r>
              <a:rPr spc="-5" dirty="0">
                <a:latin typeface="Arial Black"/>
                <a:cs typeface="Arial Black"/>
              </a:rPr>
              <a:t> changes,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spc="-20" dirty="0">
                <a:latin typeface="Arial Black"/>
                <a:cs typeface="Arial Black"/>
              </a:rPr>
              <a:t>click</a:t>
            </a:r>
            <a:r>
              <a:rPr spc="-10" dirty="0">
                <a:latin typeface="Arial Black"/>
                <a:cs typeface="Arial Black"/>
              </a:rPr>
              <a:t> </a:t>
            </a:r>
            <a:r>
              <a:rPr spc="5" dirty="0">
                <a:latin typeface="Arial Black"/>
                <a:cs typeface="Arial Black"/>
              </a:rPr>
              <a:t>“More</a:t>
            </a:r>
            <a:r>
              <a:rPr spc="-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Activity”.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50794" y="697737"/>
            <a:ext cx="4945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742117"/>
                </a:solidFill>
                <a:latin typeface="Arial Black"/>
                <a:cs typeface="Arial Black"/>
              </a:rPr>
              <a:t>f)</a:t>
            </a:r>
            <a:r>
              <a:rPr sz="2800" spc="-20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742117"/>
                </a:solidFill>
                <a:latin typeface="Arial Black"/>
                <a:cs typeface="Arial Black"/>
              </a:rPr>
              <a:t>Viewing</a:t>
            </a:r>
            <a:r>
              <a:rPr sz="2800" spc="-1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742117"/>
                </a:solidFill>
                <a:latin typeface="Arial Black"/>
                <a:cs typeface="Arial Black"/>
              </a:rPr>
              <a:t>recent</a:t>
            </a:r>
            <a:r>
              <a:rPr sz="2800" spc="-10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742117"/>
                </a:solidFill>
                <a:latin typeface="Arial Black"/>
                <a:cs typeface="Arial Black"/>
              </a:rPr>
              <a:t>activity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18477" y="4125572"/>
            <a:ext cx="8218170" cy="2437130"/>
            <a:chOff x="694477" y="4125572"/>
            <a:chExt cx="8218170" cy="2437130"/>
          </a:xfrm>
        </p:grpSpPr>
        <p:sp>
          <p:nvSpPr>
            <p:cNvPr id="13" name="object 13"/>
            <p:cNvSpPr/>
            <p:nvPr/>
          </p:nvSpPr>
          <p:spPr>
            <a:xfrm>
              <a:off x="2058035" y="4125581"/>
              <a:ext cx="1300480" cy="1825625"/>
            </a:xfrm>
            <a:custGeom>
              <a:avLst/>
              <a:gdLst/>
              <a:ahLst/>
              <a:cxnLst/>
              <a:rect l="l" t="t" r="r" b="b"/>
              <a:pathLst>
                <a:path w="1300479" h="1825625">
                  <a:moveTo>
                    <a:pt x="768731" y="192417"/>
                  </a:moveTo>
                  <a:lnTo>
                    <a:pt x="307784" y="77190"/>
                  </a:lnTo>
                  <a:lnTo>
                    <a:pt x="391045" y="52971"/>
                  </a:lnTo>
                  <a:lnTo>
                    <a:pt x="391922" y="52717"/>
                  </a:lnTo>
                  <a:lnTo>
                    <a:pt x="401421" y="47739"/>
                  </a:lnTo>
                  <a:lnTo>
                    <a:pt x="408025" y="39776"/>
                  </a:lnTo>
                  <a:lnTo>
                    <a:pt x="411187" y="29895"/>
                  </a:lnTo>
                  <a:lnTo>
                    <a:pt x="410337" y="19189"/>
                  </a:lnTo>
                  <a:lnTo>
                    <a:pt x="405345" y="9753"/>
                  </a:lnTo>
                  <a:lnTo>
                    <a:pt x="397383" y="3149"/>
                  </a:lnTo>
                  <a:lnTo>
                    <a:pt x="387502" y="0"/>
                  </a:lnTo>
                  <a:lnTo>
                    <a:pt x="376809" y="901"/>
                  </a:lnTo>
                  <a:lnTo>
                    <a:pt x="152400" y="66179"/>
                  </a:lnTo>
                  <a:lnTo>
                    <a:pt x="319659" y="229374"/>
                  </a:lnTo>
                  <a:lnTo>
                    <a:pt x="328663" y="235191"/>
                  </a:lnTo>
                  <a:lnTo>
                    <a:pt x="338861" y="237032"/>
                  </a:lnTo>
                  <a:lnTo>
                    <a:pt x="349008" y="234911"/>
                  </a:lnTo>
                  <a:lnTo>
                    <a:pt x="363410" y="199618"/>
                  </a:lnTo>
                  <a:lnTo>
                    <a:pt x="294601" y="129489"/>
                  </a:lnTo>
                  <a:lnTo>
                    <a:pt x="755523" y="244741"/>
                  </a:lnTo>
                  <a:lnTo>
                    <a:pt x="768731" y="192417"/>
                  </a:lnTo>
                  <a:close/>
                </a:path>
                <a:path w="1300479" h="1825625">
                  <a:moveTo>
                    <a:pt x="1300226" y="1540560"/>
                  </a:moveTo>
                  <a:lnTo>
                    <a:pt x="1290828" y="1487398"/>
                  </a:lnTo>
                  <a:lnTo>
                    <a:pt x="146392" y="1689354"/>
                  </a:lnTo>
                  <a:lnTo>
                    <a:pt x="213233" y="1632724"/>
                  </a:lnTo>
                  <a:lnTo>
                    <a:pt x="216408" y="1594688"/>
                  </a:lnTo>
                  <a:lnTo>
                    <a:pt x="198018" y="1585239"/>
                  </a:lnTo>
                  <a:lnTo>
                    <a:pt x="187718" y="1586369"/>
                  </a:lnTo>
                  <a:lnTo>
                    <a:pt x="178308" y="1591538"/>
                  </a:lnTo>
                  <a:lnTo>
                    <a:pt x="0" y="1742605"/>
                  </a:lnTo>
                  <a:lnTo>
                    <a:pt x="219329" y="1823491"/>
                  </a:lnTo>
                  <a:lnTo>
                    <a:pt x="229895" y="1825142"/>
                  </a:lnTo>
                  <a:lnTo>
                    <a:pt x="239941" y="1822691"/>
                  </a:lnTo>
                  <a:lnTo>
                    <a:pt x="248348" y="1816646"/>
                  </a:lnTo>
                  <a:lnTo>
                    <a:pt x="254000" y="1807514"/>
                  </a:lnTo>
                  <a:lnTo>
                    <a:pt x="255600" y="1796935"/>
                  </a:lnTo>
                  <a:lnTo>
                    <a:pt x="253136" y="1786877"/>
                  </a:lnTo>
                  <a:lnTo>
                    <a:pt x="247103" y="1778482"/>
                  </a:lnTo>
                  <a:lnTo>
                    <a:pt x="237998" y="1772856"/>
                  </a:lnTo>
                  <a:lnTo>
                    <a:pt x="202768" y="1759864"/>
                  </a:lnTo>
                  <a:lnTo>
                    <a:pt x="155727" y="1742516"/>
                  </a:lnTo>
                  <a:lnTo>
                    <a:pt x="1300226" y="154056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002" y="5472840"/>
              <a:ext cx="8199120" cy="1080135"/>
            </a:xfrm>
            <a:custGeom>
              <a:avLst/>
              <a:gdLst/>
              <a:ahLst/>
              <a:cxnLst/>
              <a:rect l="l" t="t" r="r" b="b"/>
              <a:pathLst>
                <a:path w="8199120" h="1080134">
                  <a:moveTo>
                    <a:pt x="8029660" y="142820"/>
                  </a:moveTo>
                  <a:lnTo>
                    <a:pt x="8021466" y="138381"/>
                  </a:lnTo>
                  <a:lnTo>
                    <a:pt x="8014499" y="133979"/>
                  </a:lnTo>
                  <a:lnTo>
                    <a:pt x="8007175" y="129327"/>
                  </a:lnTo>
                  <a:lnTo>
                    <a:pt x="7997910" y="124138"/>
                  </a:lnTo>
                  <a:lnTo>
                    <a:pt x="7987712" y="118557"/>
                  </a:lnTo>
                  <a:lnTo>
                    <a:pt x="7976431" y="112097"/>
                  </a:lnTo>
                  <a:lnTo>
                    <a:pt x="7964745" y="105634"/>
                  </a:lnTo>
                  <a:lnTo>
                    <a:pt x="7924400" y="89795"/>
                  </a:lnTo>
                  <a:lnTo>
                    <a:pt x="7876990" y="81980"/>
                  </a:lnTo>
                  <a:lnTo>
                    <a:pt x="7857735" y="79579"/>
                  </a:lnTo>
                  <a:lnTo>
                    <a:pt x="7839541" y="75154"/>
                  </a:lnTo>
                  <a:lnTo>
                    <a:pt x="7827317" y="70689"/>
                  </a:lnTo>
                  <a:lnTo>
                    <a:pt x="7814903" y="65915"/>
                  </a:lnTo>
                  <a:lnTo>
                    <a:pt x="7802107" y="61188"/>
                  </a:lnTo>
                  <a:lnTo>
                    <a:pt x="7760769" y="49754"/>
                  </a:lnTo>
                  <a:lnTo>
                    <a:pt x="7720831" y="42987"/>
                  </a:lnTo>
                  <a:lnTo>
                    <a:pt x="7698948" y="40011"/>
                  </a:lnTo>
                  <a:lnTo>
                    <a:pt x="7687649" y="38451"/>
                  </a:lnTo>
                  <a:lnTo>
                    <a:pt x="7657671" y="35195"/>
                  </a:lnTo>
                  <a:lnTo>
                    <a:pt x="7627752" y="33355"/>
                  </a:lnTo>
                  <a:lnTo>
                    <a:pt x="7597620" y="32540"/>
                  </a:lnTo>
                  <a:lnTo>
                    <a:pt x="7566999" y="32355"/>
                  </a:lnTo>
                  <a:lnTo>
                    <a:pt x="7521948" y="31809"/>
                  </a:lnTo>
                  <a:lnTo>
                    <a:pt x="7475457" y="30290"/>
                  </a:lnTo>
                  <a:lnTo>
                    <a:pt x="7427700" y="27974"/>
                  </a:lnTo>
                  <a:lnTo>
                    <a:pt x="7378853" y="25040"/>
                  </a:lnTo>
                  <a:lnTo>
                    <a:pt x="7329090" y="21663"/>
                  </a:lnTo>
                  <a:lnTo>
                    <a:pt x="7278587" y="18022"/>
                  </a:lnTo>
                  <a:lnTo>
                    <a:pt x="7227518" y="14293"/>
                  </a:lnTo>
                  <a:lnTo>
                    <a:pt x="7176058" y="10653"/>
                  </a:lnTo>
                  <a:lnTo>
                    <a:pt x="7124383" y="7280"/>
                  </a:lnTo>
                  <a:lnTo>
                    <a:pt x="7072667" y="4351"/>
                  </a:lnTo>
                  <a:lnTo>
                    <a:pt x="7021085" y="2044"/>
                  </a:lnTo>
                  <a:lnTo>
                    <a:pt x="6969813" y="534"/>
                  </a:lnTo>
                  <a:lnTo>
                    <a:pt x="6919025" y="0"/>
                  </a:lnTo>
                  <a:lnTo>
                    <a:pt x="6868896" y="618"/>
                  </a:lnTo>
                  <a:lnTo>
                    <a:pt x="6819602" y="2566"/>
                  </a:lnTo>
                  <a:lnTo>
                    <a:pt x="6771316" y="6020"/>
                  </a:lnTo>
                  <a:lnTo>
                    <a:pt x="6724215" y="11159"/>
                  </a:lnTo>
                  <a:lnTo>
                    <a:pt x="6678473" y="18159"/>
                  </a:lnTo>
                  <a:lnTo>
                    <a:pt x="6634265" y="27197"/>
                  </a:lnTo>
                  <a:lnTo>
                    <a:pt x="6591766" y="38451"/>
                  </a:lnTo>
                  <a:lnTo>
                    <a:pt x="6562494" y="51935"/>
                  </a:lnTo>
                  <a:lnTo>
                    <a:pt x="6553539" y="56866"/>
                  </a:lnTo>
                  <a:lnTo>
                    <a:pt x="6515439" y="81250"/>
                  </a:lnTo>
                  <a:lnTo>
                    <a:pt x="6507090" y="87687"/>
                  </a:lnTo>
                  <a:lnTo>
                    <a:pt x="6499135" y="93410"/>
                  </a:lnTo>
                  <a:lnTo>
                    <a:pt x="6471211" y="120288"/>
                  </a:lnTo>
                  <a:lnTo>
                    <a:pt x="6449494" y="151803"/>
                  </a:lnTo>
                  <a:lnTo>
                    <a:pt x="6445922" y="158175"/>
                  </a:lnTo>
                  <a:lnTo>
                    <a:pt x="6439874" y="167343"/>
                  </a:lnTo>
                  <a:lnTo>
                    <a:pt x="6434647" y="174590"/>
                  </a:lnTo>
                  <a:lnTo>
                    <a:pt x="6430063" y="181188"/>
                  </a:lnTo>
                  <a:lnTo>
                    <a:pt x="6425622" y="188512"/>
                  </a:lnTo>
                  <a:lnTo>
                    <a:pt x="6420824" y="197938"/>
                  </a:lnTo>
                  <a:lnTo>
                    <a:pt x="6416059" y="207002"/>
                  </a:lnTo>
                  <a:lnTo>
                    <a:pt x="6393408" y="258222"/>
                  </a:lnTo>
                  <a:lnTo>
                    <a:pt x="6380787" y="308211"/>
                  </a:lnTo>
                  <a:lnTo>
                    <a:pt x="6372119" y="364768"/>
                  </a:lnTo>
                  <a:lnTo>
                    <a:pt x="6370262" y="428976"/>
                  </a:lnTo>
                  <a:lnTo>
                    <a:pt x="6370405" y="461463"/>
                  </a:lnTo>
                  <a:lnTo>
                    <a:pt x="6372096" y="513233"/>
                  </a:lnTo>
                  <a:lnTo>
                    <a:pt x="6376988" y="560196"/>
                  </a:lnTo>
                  <a:lnTo>
                    <a:pt x="6384806" y="605179"/>
                  </a:lnTo>
                  <a:lnTo>
                    <a:pt x="6395276" y="651006"/>
                  </a:lnTo>
                  <a:lnTo>
                    <a:pt x="6408124" y="700502"/>
                  </a:lnTo>
                  <a:lnTo>
                    <a:pt x="6413591" y="721737"/>
                  </a:lnTo>
                  <a:lnTo>
                    <a:pt x="6425144" y="761160"/>
                  </a:lnTo>
                  <a:lnTo>
                    <a:pt x="6446065" y="803123"/>
                  </a:lnTo>
                  <a:lnTo>
                    <a:pt x="6452256" y="812786"/>
                  </a:lnTo>
                  <a:lnTo>
                    <a:pt x="6458924" y="823260"/>
                  </a:lnTo>
                  <a:lnTo>
                    <a:pt x="6465282" y="835119"/>
                  </a:lnTo>
                  <a:lnTo>
                    <a:pt x="6471687" y="848954"/>
                  </a:lnTo>
                  <a:lnTo>
                    <a:pt x="6477997" y="862181"/>
                  </a:lnTo>
                  <a:lnTo>
                    <a:pt x="6506797" y="897789"/>
                  </a:lnTo>
                  <a:lnTo>
                    <a:pt x="6560490" y="943063"/>
                  </a:lnTo>
                  <a:lnTo>
                    <a:pt x="6594367" y="961960"/>
                  </a:lnTo>
                  <a:lnTo>
                    <a:pt x="6611095" y="965742"/>
                  </a:lnTo>
                  <a:lnTo>
                    <a:pt x="6623389" y="970148"/>
                  </a:lnTo>
                  <a:lnTo>
                    <a:pt x="6637172" y="976330"/>
                  </a:lnTo>
                  <a:lnTo>
                    <a:pt x="6651265" y="982893"/>
                  </a:lnTo>
                  <a:lnTo>
                    <a:pt x="6665644" y="989294"/>
                  </a:lnTo>
                  <a:lnTo>
                    <a:pt x="6680285" y="994990"/>
                  </a:lnTo>
                  <a:lnTo>
                    <a:pt x="6689347" y="997867"/>
                  </a:lnTo>
                  <a:lnTo>
                    <a:pt x="6699446" y="1000852"/>
                  </a:lnTo>
                  <a:lnTo>
                    <a:pt x="6709520" y="1003964"/>
                  </a:lnTo>
                  <a:lnTo>
                    <a:pt x="6718512" y="1007220"/>
                  </a:lnTo>
                  <a:lnTo>
                    <a:pt x="6732192" y="1013610"/>
                  </a:lnTo>
                  <a:lnTo>
                    <a:pt x="6745563" y="1020444"/>
                  </a:lnTo>
                  <a:lnTo>
                    <a:pt x="6759695" y="1026786"/>
                  </a:lnTo>
                  <a:lnTo>
                    <a:pt x="6806840" y="1038093"/>
                  </a:lnTo>
                  <a:lnTo>
                    <a:pt x="6857670" y="1046428"/>
                  </a:lnTo>
                  <a:lnTo>
                    <a:pt x="6896020" y="1048583"/>
                  </a:lnTo>
                  <a:lnTo>
                    <a:pt x="6914981" y="1050069"/>
                  </a:lnTo>
                  <a:lnTo>
                    <a:pt x="6932588" y="1052597"/>
                  </a:lnTo>
                  <a:lnTo>
                    <a:pt x="6950112" y="1055894"/>
                  </a:lnTo>
                  <a:lnTo>
                    <a:pt x="6967469" y="1059337"/>
                  </a:lnTo>
                  <a:lnTo>
                    <a:pt x="6984577" y="1062300"/>
                  </a:lnTo>
                  <a:lnTo>
                    <a:pt x="7031741" y="1069173"/>
                  </a:lnTo>
                  <a:lnTo>
                    <a:pt x="7079192" y="1074542"/>
                  </a:lnTo>
                  <a:lnTo>
                    <a:pt x="7130125" y="1077837"/>
                  </a:lnTo>
                  <a:lnTo>
                    <a:pt x="7181686" y="1079554"/>
                  </a:lnTo>
                  <a:lnTo>
                    <a:pt x="7233657" y="1079797"/>
                  </a:lnTo>
                  <a:lnTo>
                    <a:pt x="7285819" y="1078672"/>
                  </a:lnTo>
                  <a:lnTo>
                    <a:pt x="7337954" y="1076282"/>
                  </a:lnTo>
                  <a:lnTo>
                    <a:pt x="7389843" y="1072733"/>
                  </a:lnTo>
                  <a:lnTo>
                    <a:pt x="7441268" y="1068130"/>
                  </a:lnTo>
                  <a:lnTo>
                    <a:pt x="7492011" y="1062577"/>
                  </a:lnTo>
                  <a:lnTo>
                    <a:pt x="7541853" y="1056178"/>
                  </a:lnTo>
                  <a:lnTo>
                    <a:pt x="7560530" y="1054690"/>
                  </a:lnTo>
                  <a:lnTo>
                    <a:pt x="7599788" y="1053094"/>
                  </a:lnTo>
                  <a:lnTo>
                    <a:pt x="7639321" y="1043555"/>
                  </a:lnTo>
                  <a:lnTo>
                    <a:pt x="7680509" y="1027292"/>
                  </a:lnTo>
                  <a:lnTo>
                    <a:pt x="7700222" y="1019462"/>
                  </a:lnTo>
                  <a:lnTo>
                    <a:pt x="7747763" y="1001575"/>
                  </a:lnTo>
                  <a:lnTo>
                    <a:pt x="7791757" y="982388"/>
                  </a:lnTo>
                  <a:lnTo>
                    <a:pt x="7805850" y="976205"/>
                  </a:lnTo>
                  <a:lnTo>
                    <a:pt x="7820491" y="970148"/>
                  </a:lnTo>
                  <a:lnTo>
                    <a:pt x="7838941" y="962467"/>
                  </a:lnTo>
                  <a:lnTo>
                    <a:pt x="7855511" y="955135"/>
                  </a:lnTo>
                  <a:lnTo>
                    <a:pt x="7872033" y="947658"/>
                  </a:lnTo>
                  <a:lnTo>
                    <a:pt x="7890341" y="939541"/>
                  </a:lnTo>
                  <a:lnTo>
                    <a:pt x="7905809" y="933414"/>
                  </a:lnTo>
                  <a:lnTo>
                    <a:pt x="7921789" y="927764"/>
                  </a:lnTo>
                  <a:lnTo>
                    <a:pt x="7937793" y="921973"/>
                  </a:lnTo>
                  <a:lnTo>
                    <a:pt x="7985241" y="898097"/>
                  </a:lnTo>
                  <a:lnTo>
                    <a:pt x="8027451" y="870888"/>
                  </a:lnTo>
                  <a:lnTo>
                    <a:pt x="8046053" y="855169"/>
                  </a:lnTo>
                  <a:lnTo>
                    <a:pt x="8055187" y="847746"/>
                  </a:lnTo>
                  <a:lnTo>
                    <a:pt x="8066170" y="839674"/>
                  </a:lnTo>
                  <a:lnTo>
                    <a:pt x="8074856" y="833360"/>
                  </a:lnTo>
                  <a:lnTo>
                    <a:pt x="8083137" y="826679"/>
                  </a:lnTo>
                  <a:lnTo>
                    <a:pt x="8092906" y="817507"/>
                  </a:lnTo>
                  <a:lnTo>
                    <a:pt x="8100659" y="808775"/>
                  </a:lnTo>
                  <a:lnTo>
                    <a:pt x="8106542" y="800170"/>
                  </a:lnTo>
                  <a:lnTo>
                    <a:pt x="8111926" y="790963"/>
                  </a:lnTo>
                  <a:lnTo>
                    <a:pt x="8118179" y="780423"/>
                  </a:lnTo>
                  <a:lnTo>
                    <a:pt x="8128329" y="765893"/>
                  </a:lnTo>
                  <a:lnTo>
                    <a:pt x="8139181" y="751907"/>
                  </a:lnTo>
                  <a:lnTo>
                    <a:pt x="8149057" y="738409"/>
                  </a:lnTo>
                  <a:lnTo>
                    <a:pt x="8156279" y="725343"/>
                  </a:lnTo>
                  <a:lnTo>
                    <a:pt x="8160495" y="712318"/>
                  </a:lnTo>
                  <a:lnTo>
                    <a:pt x="8163343" y="698440"/>
                  </a:lnTo>
                  <a:lnTo>
                    <a:pt x="8165833" y="684154"/>
                  </a:lnTo>
                  <a:lnTo>
                    <a:pt x="8168979" y="669908"/>
                  </a:lnTo>
                  <a:lnTo>
                    <a:pt x="8173884" y="652419"/>
                  </a:lnTo>
                  <a:lnTo>
                    <a:pt x="8179075" y="634579"/>
                  </a:lnTo>
                  <a:lnTo>
                    <a:pt x="8183981" y="615955"/>
                  </a:lnTo>
                  <a:lnTo>
                    <a:pt x="8192029" y="565584"/>
                  </a:lnTo>
                  <a:lnTo>
                    <a:pt x="8196994" y="496812"/>
                  </a:lnTo>
                  <a:lnTo>
                    <a:pt x="8198601" y="454085"/>
                  </a:lnTo>
                  <a:lnTo>
                    <a:pt x="8196542" y="411990"/>
                  </a:lnTo>
                  <a:lnTo>
                    <a:pt x="8188029" y="375788"/>
                  </a:lnTo>
                  <a:lnTo>
                    <a:pt x="8184016" y="368170"/>
                  </a:lnTo>
                  <a:lnTo>
                    <a:pt x="8178789" y="360417"/>
                  </a:lnTo>
                  <a:lnTo>
                    <a:pt x="8173420" y="352609"/>
                  </a:lnTo>
                  <a:lnTo>
                    <a:pt x="8168979" y="344826"/>
                  </a:lnTo>
                  <a:lnTo>
                    <a:pt x="8149802" y="308110"/>
                  </a:lnTo>
                  <a:lnTo>
                    <a:pt x="8124013" y="279124"/>
                  </a:lnTo>
                  <a:lnTo>
                    <a:pt x="8118179" y="271750"/>
                  </a:lnTo>
                  <a:lnTo>
                    <a:pt x="8114803" y="264101"/>
                  </a:lnTo>
                  <a:lnTo>
                    <a:pt x="8112607" y="256421"/>
                  </a:lnTo>
                  <a:lnTo>
                    <a:pt x="8110053" y="248665"/>
                  </a:lnTo>
                  <a:lnTo>
                    <a:pt x="8105606" y="240787"/>
                  </a:lnTo>
                  <a:lnTo>
                    <a:pt x="8097609" y="229972"/>
                  </a:lnTo>
                  <a:lnTo>
                    <a:pt x="8089350" y="218758"/>
                  </a:lnTo>
                  <a:lnTo>
                    <a:pt x="8081281" y="207846"/>
                  </a:lnTo>
                  <a:lnTo>
                    <a:pt x="8073856" y="197938"/>
                  </a:lnTo>
                  <a:lnTo>
                    <a:pt x="8069188" y="191460"/>
                  </a:lnTo>
                  <a:lnTo>
                    <a:pt x="8044423" y="162408"/>
                  </a:lnTo>
                  <a:lnTo>
                    <a:pt x="8016366" y="150789"/>
                  </a:lnTo>
                  <a:lnTo>
                    <a:pt x="8010483" y="148979"/>
                  </a:lnTo>
                  <a:lnTo>
                    <a:pt x="7967811" y="129677"/>
                  </a:lnTo>
                  <a:lnTo>
                    <a:pt x="7960191" y="126835"/>
                  </a:lnTo>
                  <a:lnTo>
                    <a:pt x="7953333" y="124138"/>
                  </a:lnTo>
                  <a:lnTo>
                    <a:pt x="7945478" y="121096"/>
                  </a:lnTo>
                  <a:lnTo>
                    <a:pt x="7937077" y="118031"/>
                  </a:lnTo>
                  <a:lnTo>
                    <a:pt x="7928865" y="114949"/>
                  </a:lnTo>
                  <a:lnTo>
                    <a:pt x="7921583" y="111857"/>
                  </a:lnTo>
                </a:path>
                <a:path w="8199120" h="1080134">
                  <a:moveTo>
                    <a:pt x="1134576" y="324455"/>
                  </a:moveTo>
                  <a:lnTo>
                    <a:pt x="1126614" y="322819"/>
                  </a:lnTo>
                  <a:lnTo>
                    <a:pt x="1118605" y="321518"/>
                  </a:lnTo>
                  <a:lnTo>
                    <a:pt x="1110644" y="320137"/>
                  </a:lnTo>
                  <a:lnTo>
                    <a:pt x="1102826" y="318257"/>
                  </a:lnTo>
                  <a:lnTo>
                    <a:pt x="1081593" y="313146"/>
                  </a:lnTo>
                  <a:lnTo>
                    <a:pt x="1061932" y="310198"/>
                  </a:lnTo>
                  <a:lnTo>
                    <a:pt x="1020657" y="306015"/>
                  </a:lnTo>
                  <a:lnTo>
                    <a:pt x="973016" y="300415"/>
                  </a:lnTo>
                  <a:lnTo>
                    <a:pt x="925661" y="294140"/>
                  </a:lnTo>
                  <a:lnTo>
                    <a:pt x="891212" y="287981"/>
                  </a:lnTo>
                  <a:lnTo>
                    <a:pt x="873726" y="284717"/>
                  </a:lnTo>
                  <a:lnTo>
                    <a:pt x="831161" y="278211"/>
                  </a:lnTo>
                  <a:lnTo>
                    <a:pt x="780575" y="271519"/>
                  </a:lnTo>
                  <a:lnTo>
                    <a:pt x="707279" y="267471"/>
                  </a:lnTo>
                  <a:lnTo>
                    <a:pt x="658482" y="265023"/>
                  </a:lnTo>
                  <a:lnTo>
                    <a:pt x="608795" y="262503"/>
                  </a:lnTo>
                  <a:lnTo>
                    <a:pt x="558431" y="260105"/>
                  </a:lnTo>
                  <a:lnTo>
                    <a:pt x="507604" y="258020"/>
                  </a:lnTo>
                  <a:lnTo>
                    <a:pt x="456526" y="256442"/>
                  </a:lnTo>
                  <a:lnTo>
                    <a:pt x="405412" y="255564"/>
                  </a:lnTo>
                  <a:lnTo>
                    <a:pt x="354475" y="255577"/>
                  </a:lnTo>
                  <a:lnTo>
                    <a:pt x="303927" y="256676"/>
                  </a:lnTo>
                  <a:lnTo>
                    <a:pt x="253983" y="259052"/>
                  </a:lnTo>
                  <a:lnTo>
                    <a:pt x="204855" y="262899"/>
                  </a:lnTo>
                  <a:lnTo>
                    <a:pt x="156757" y="268410"/>
                  </a:lnTo>
                  <a:lnTo>
                    <a:pt x="109902" y="275776"/>
                  </a:lnTo>
                  <a:lnTo>
                    <a:pt x="96600" y="277166"/>
                  </a:lnTo>
                  <a:lnTo>
                    <a:pt x="53018" y="281897"/>
                  </a:lnTo>
                  <a:lnTo>
                    <a:pt x="41499" y="288870"/>
                  </a:lnTo>
                  <a:lnTo>
                    <a:pt x="33943" y="294140"/>
                  </a:lnTo>
                  <a:lnTo>
                    <a:pt x="6590" y="326198"/>
                  </a:lnTo>
                  <a:lnTo>
                    <a:pt x="0" y="371918"/>
                  </a:lnTo>
                  <a:lnTo>
                    <a:pt x="1718" y="401312"/>
                  </a:lnTo>
                  <a:lnTo>
                    <a:pt x="14867" y="451811"/>
                  </a:lnTo>
                  <a:lnTo>
                    <a:pt x="40420" y="482418"/>
                  </a:lnTo>
                  <a:lnTo>
                    <a:pt x="48694" y="490875"/>
                  </a:lnTo>
                  <a:lnTo>
                    <a:pt x="81965" y="518591"/>
                  </a:lnTo>
                  <a:lnTo>
                    <a:pt x="105936" y="531089"/>
                  </a:lnTo>
                  <a:lnTo>
                    <a:pt x="116023" y="536774"/>
                  </a:lnTo>
                  <a:lnTo>
                    <a:pt x="122705" y="540331"/>
                  </a:lnTo>
                  <a:lnTo>
                    <a:pt x="129715" y="543366"/>
                  </a:lnTo>
                  <a:lnTo>
                    <a:pt x="136270" y="546166"/>
                  </a:lnTo>
                  <a:lnTo>
                    <a:pt x="141588" y="549016"/>
                  </a:lnTo>
                  <a:lnTo>
                    <a:pt x="182825" y="572118"/>
                  </a:lnTo>
                  <a:lnTo>
                    <a:pt x="192274" y="577007"/>
                  </a:lnTo>
                  <a:lnTo>
                    <a:pt x="201665" y="581582"/>
                  </a:lnTo>
                  <a:lnTo>
                    <a:pt x="211057" y="585376"/>
                  </a:lnTo>
                  <a:lnTo>
                    <a:pt x="225176" y="590791"/>
                  </a:lnTo>
                  <a:lnTo>
                    <a:pt x="238713" y="596740"/>
                  </a:lnTo>
                  <a:lnTo>
                    <a:pt x="290322" y="618109"/>
                  </a:lnTo>
                  <a:lnTo>
                    <a:pt x="335313" y="633658"/>
                  </a:lnTo>
                  <a:lnTo>
                    <a:pt x="377085" y="646021"/>
                  </a:lnTo>
                  <a:lnTo>
                    <a:pt x="397649" y="652307"/>
                  </a:lnTo>
                  <a:lnTo>
                    <a:pt x="438946" y="664218"/>
                  </a:lnTo>
                  <a:lnTo>
                    <a:pt x="481814" y="668401"/>
                  </a:lnTo>
                  <a:lnTo>
                    <a:pt x="495816" y="670339"/>
                  </a:lnTo>
                  <a:lnTo>
                    <a:pt x="539746" y="676461"/>
                  </a:lnTo>
                  <a:lnTo>
                    <a:pt x="600466" y="679722"/>
                  </a:lnTo>
                  <a:lnTo>
                    <a:pt x="630737" y="681079"/>
                  </a:lnTo>
                  <a:lnTo>
                    <a:pt x="659977" y="682582"/>
                  </a:lnTo>
                  <a:lnTo>
                    <a:pt x="711448" y="685002"/>
                  </a:lnTo>
                  <a:lnTo>
                    <a:pt x="763470" y="686410"/>
                  </a:lnTo>
                  <a:lnTo>
                    <a:pt x="815867" y="686908"/>
                  </a:lnTo>
                  <a:lnTo>
                    <a:pt x="868464" y="686597"/>
                  </a:lnTo>
                  <a:lnTo>
                    <a:pt x="921088" y="685579"/>
                  </a:lnTo>
                  <a:lnTo>
                    <a:pt x="973563" y="683955"/>
                  </a:lnTo>
                  <a:lnTo>
                    <a:pt x="1025715" y="681826"/>
                  </a:lnTo>
                  <a:lnTo>
                    <a:pt x="1077370" y="679294"/>
                  </a:lnTo>
                  <a:lnTo>
                    <a:pt x="1128353" y="676461"/>
                  </a:lnTo>
                  <a:lnTo>
                    <a:pt x="1141821" y="675940"/>
                  </a:lnTo>
                  <a:lnTo>
                    <a:pt x="1153991" y="675410"/>
                  </a:lnTo>
                  <a:lnTo>
                    <a:pt x="1165947" y="673875"/>
                  </a:lnTo>
                  <a:lnTo>
                    <a:pt x="1178772" y="670339"/>
                  </a:lnTo>
                  <a:lnTo>
                    <a:pt x="1188082" y="667542"/>
                  </a:lnTo>
                  <a:lnTo>
                    <a:pt x="1198298" y="664899"/>
                  </a:lnTo>
                  <a:lnTo>
                    <a:pt x="1208275" y="661915"/>
                  </a:lnTo>
                  <a:lnTo>
                    <a:pt x="1216872" y="658097"/>
                  </a:lnTo>
                  <a:lnTo>
                    <a:pt x="1225654" y="653285"/>
                  </a:lnTo>
                  <a:lnTo>
                    <a:pt x="1233604" y="649156"/>
                  </a:lnTo>
                  <a:lnTo>
                    <a:pt x="1269243" y="624302"/>
                  </a:lnTo>
                  <a:lnTo>
                    <a:pt x="1295628" y="591179"/>
                  </a:lnTo>
                  <a:lnTo>
                    <a:pt x="1299041" y="585376"/>
                  </a:lnTo>
                  <a:lnTo>
                    <a:pt x="1305238" y="577828"/>
                  </a:lnTo>
                  <a:lnTo>
                    <a:pt x="1311947" y="570308"/>
                  </a:lnTo>
                  <a:lnTo>
                    <a:pt x="1318489" y="562674"/>
                  </a:lnTo>
                  <a:lnTo>
                    <a:pt x="1334920" y="527691"/>
                  </a:lnTo>
                  <a:lnTo>
                    <a:pt x="1339504" y="494092"/>
                  </a:lnTo>
                  <a:lnTo>
                    <a:pt x="1336617" y="471656"/>
                  </a:lnTo>
                  <a:lnTo>
                    <a:pt x="1329229" y="451451"/>
                  </a:lnTo>
                  <a:lnTo>
                    <a:pt x="1318091" y="433815"/>
                  </a:lnTo>
                  <a:lnTo>
                    <a:pt x="1313775" y="427873"/>
                  </a:lnTo>
                  <a:lnTo>
                    <a:pt x="1308709" y="420664"/>
                  </a:lnTo>
                  <a:lnTo>
                    <a:pt x="1269966" y="395236"/>
                  </a:lnTo>
                  <a:lnTo>
                    <a:pt x="1260814" y="390978"/>
                  </a:lnTo>
                  <a:lnTo>
                    <a:pt x="1251239" y="386014"/>
                  </a:lnTo>
                  <a:lnTo>
                    <a:pt x="1241653" y="381318"/>
                  </a:lnTo>
                  <a:lnTo>
                    <a:pt x="1232185" y="376953"/>
                  </a:lnTo>
                  <a:lnTo>
                    <a:pt x="1222968" y="372982"/>
                  </a:lnTo>
                  <a:lnTo>
                    <a:pt x="1215044" y="368817"/>
                  </a:lnTo>
                  <a:lnTo>
                    <a:pt x="1205394" y="362966"/>
                  </a:lnTo>
                  <a:lnTo>
                    <a:pt x="1196625" y="357532"/>
                  </a:lnTo>
                  <a:lnTo>
                    <a:pt x="1191345" y="354617"/>
                  </a:lnTo>
                  <a:lnTo>
                    <a:pt x="1183550" y="352750"/>
                  </a:lnTo>
                  <a:lnTo>
                    <a:pt x="1175565" y="351911"/>
                  </a:lnTo>
                  <a:lnTo>
                    <a:pt x="1167627" y="350983"/>
                  </a:lnTo>
                  <a:lnTo>
                    <a:pt x="1159976" y="348852"/>
                  </a:lnTo>
                  <a:lnTo>
                    <a:pt x="1153683" y="345904"/>
                  </a:lnTo>
                  <a:lnTo>
                    <a:pt x="1145545" y="341810"/>
                  </a:lnTo>
                  <a:lnTo>
                    <a:pt x="1138241" y="338086"/>
                  </a:lnTo>
                  <a:lnTo>
                    <a:pt x="1134449" y="336253"/>
                  </a:lnTo>
                  <a:lnTo>
                    <a:pt x="1126400" y="333378"/>
                  </a:lnTo>
                  <a:lnTo>
                    <a:pt x="1118256" y="330264"/>
                  </a:lnTo>
                  <a:lnTo>
                    <a:pt x="1110303" y="327175"/>
                  </a:lnTo>
                  <a:lnTo>
                    <a:pt x="1102826" y="324379"/>
                  </a:lnTo>
                  <a:lnTo>
                    <a:pt x="1096448" y="322619"/>
                  </a:lnTo>
                  <a:lnTo>
                    <a:pt x="1090094" y="321432"/>
                  </a:lnTo>
                  <a:lnTo>
                    <a:pt x="1083788" y="320189"/>
                  </a:lnTo>
                  <a:lnTo>
                    <a:pt x="1077553" y="318257"/>
                  </a:lnTo>
                  <a:lnTo>
                    <a:pt x="1069183" y="314957"/>
                  </a:lnTo>
                  <a:lnTo>
                    <a:pt x="1061265" y="311941"/>
                  </a:lnTo>
                  <a:lnTo>
                    <a:pt x="1053585" y="309022"/>
                  </a:lnTo>
                  <a:lnTo>
                    <a:pt x="1045930" y="306015"/>
                  </a:lnTo>
                  <a:lnTo>
                    <a:pt x="1041739" y="303970"/>
                  </a:lnTo>
                  <a:lnTo>
                    <a:pt x="1037548" y="301938"/>
                  </a:lnTo>
                  <a:lnTo>
                    <a:pt x="1033357" y="299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0236" y="609600"/>
            <a:ext cx="6891528" cy="546658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9" y="1371600"/>
              <a:ext cx="8182356" cy="36103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9" y="1219200"/>
              <a:ext cx="2638044" cy="38359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38624" y="1190625"/>
              <a:ext cx="2695575" cy="3893185"/>
            </a:xfrm>
            <a:custGeom>
              <a:avLst/>
              <a:gdLst/>
              <a:ahLst/>
              <a:cxnLst/>
              <a:rect l="l" t="t" r="r" b="b"/>
              <a:pathLst>
                <a:path w="2695575" h="3893185">
                  <a:moveTo>
                    <a:pt x="0" y="3893057"/>
                  </a:moveTo>
                  <a:lnTo>
                    <a:pt x="2695194" y="3893057"/>
                  </a:lnTo>
                  <a:lnTo>
                    <a:pt x="2695194" y="0"/>
                  </a:lnTo>
                  <a:lnTo>
                    <a:pt x="0" y="0"/>
                  </a:lnTo>
                  <a:lnTo>
                    <a:pt x="0" y="389305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399" y="3505200"/>
              <a:ext cx="1752600" cy="314325"/>
            </a:xfrm>
            <a:custGeom>
              <a:avLst/>
              <a:gdLst/>
              <a:ahLst/>
              <a:cxnLst/>
              <a:rect l="l" t="t" r="r" b="b"/>
              <a:pathLst>
                <a:path w="1752600" h="314325">
                  <a:moveTo>
                    <a:pt x="156972" y="0"/>
                  </a:moveTo>
                  <a:lnTo>
                    <a:pt x="0" y="156972"/>
                  </a:lnTo>
                  <a:lnTo>
                    <a:pt x="156972" y="313944"/>
                  </a:lnTo>
                  <a:lnTo>
                    <a:pt x="156972" y="235457"/>
                  </a:lnTo>
                  <a:lnTo>
                    <a:pt x="1752600" y="235457"/>
                  </a:lnTo>
                  <a:lnTo>
                    <a:pt x="1752600" y="78486"/>
                  </a:lnTo>
                  <a:lnTo>
                    <a:pt x="156972" y="78486"/>
                  </a:lnTo>
                  <a:lnTo>
                    <a:pt x="1569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8399" y="3505200"/>
              <a:ext cx="1752600" cy="314325"/>
            </a:xfrm>
            <a:custGeom>
              <a:avLst/>
              <a:gdLst/>
              <a:ahLst/>
              <a:cxnLst/>
              <a:rect l="l" t="t" r="r" b="b"/>
              <a:pathLst>
                <a:path w="1752600" h="314325">
                  <a:moveTo>
                    <a:pt x="156972" y="0"/>
                  </a:moveTo>
                  <a:lnTo>
                    <a:pt x="156972" y="78486"/>
                  </a:lnTo>
                  <a:lnTo>
                    <a:pt x="1752600" y="78486"/>
                  </a:lnTo>
                  <a:lnTo>
                    <a:pt x="1752600" y="235457"/>
                  </a:lnTo>
                  <a:lnTo>
                    <a:pt x="156972" y="235457"/>
                  </a:lnTo>
                  <a:lnTo>
                    <a:pt x="156972" y="313944"/>
                  </a:lnTo>
                  <a:lnTo>
                    <a:pt x="0" y="156972"/>
                  </a:lnTo>
                  <a:lnTo>
                    <a:pt x="156972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86000" y="3657600"/>
            <a:ext cx="3048000" cy="2308860"/>
          </a:xfrm>
          <a:prstGeom prst="rect">
            <a:avLst/>
          </a:prstGeom>
          <a:solidFill>
            <a:srgbClr val="E8DEDE"/>
          </a:solidFill>
          <a:ln w="57150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42240" marR="135255" indent="635" algn="ctr">
              <a:spcBef>
                <a:spcPts val="210"/>
              </a:spcBef>
            </a:pPr>
            <a:r>
              <a:rPr sz="2400" spc="-70" dirty="0">
                <a:latin typeface="Arial Black"/>
                <a:cs typeface="Arial Black"/>
              </a:rPr>
              <a:t>You</a:t>
            </a:r>
            <a:r>
              <a:rPr sz="2400" spc="-3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can</a:t>
            </a:r>
            <a:r>
              <a:rPr sz="2400" spc="-2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view 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changes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by 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pages,</a:t>
            </a:r>
            <a:r>
              <a:rPr sz="2400" spc="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files, 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comments,</a:t>
            </a:r>
            <a:r>
              <a:rPr sz="2400" spc="-70" dirty="0">
                <a:latin typeface="Arial Black"/>
                <a:cs typeface="Arial Black"/>
              </a:rPr>
              <a:t> </a:t>
            </a:r>
            <a:r>
              <a:rPr sz="2400" spc="5" dirty="0">
                <a:latin typeface="Arial Black"/>
                <a:cs typeface="Arial Black"/>
              </a:rPr>
              <a:t>page </a:t>
            </a:r>
            <a:r>
              <a:rPr sz="2400" spc="-78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edits, and </a:t>
            </a:r>
            <a:r>
              <a:rPr sz="2400" spc="5" dirty="0">
                <a:latin typeface="Arial Black"/>
                <a:cs typeface="Arial Black"/>
              </a:rPr>
              <a:t>page </a:t>
            </a:r>
            <a:r>
              <a:rPr sz="2400" spc="1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deletes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1143000"/>
              <a:ext cx="8223504" cy="50810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399" y="3200399"/>
              <a:ext cx="4873752" cy="25770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47824" y="3171824"/>
              <a:ext cx="4931410" cy="2634615"/>
            </a:xfrm>
            <a:custGeom>
              <a:avLst/>
              <a:gdLst/>
              <a:ahLst/>
              <a:cxnLst/>
              <a:rect l="l" t="t" r="r" b="b"/>
              <a:pathLst>
                <a:path w="4931409" h="2634615">
                  <a:moveTo>
                    <a:pt x="0" y="2634234"/>
                  </a:moveTo>
                  <a:lnTo>
                    <a:pt x="4930902" y="2634234"/>
                  </a:lnTo>
                  <a:lnTo>
                    <a:pt x="4930902" y="0"/>
                  </a:lnTo>
                  <a:lnTo>
                    <a:pt x="0" y="0"/>
                  </a:lnTo>
                  <a:lnTo>
                    <a:pt x="0" y="2634234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660" y="1524634"/>
              <a:ext cx="549275" cy="403225"/>
            </a:xfrm>
            <a:custGeom>
              <a:avLst/>
              <a:gdLst/>
              <a:ahLst/>
              <a:cxnLst/>
              <a:rect l="l" t="t" r="r" b="b"/>
              <a:pathLst>
                <a:path w="549275" h="403225">
                  <a:moveTo>
                    <a:pt x="87175" y="62302"/>
                  </a:moveTo>
                  <a:lnTo>
                    <a:pt x="109102" y="111106"/>
                  </a:lnTo>
                  <a:lnTo>
                    <a:pt x="517753" y="403098"/>
                  </a:lnTo>
                  <a:lnTo>
                    <a:pt x="549249" y="359155"/>
                  </a:lnTo>
                  <a:lnTo>
                    <a:pt x="140437" y="67230"/>
                  </a:lnTo>
                  <a:lnTo>
                    <a:pt x="87175" y="62302"/>
                  </a:lnTo>
                  <a:close/>
                </a:path>
                <a:path w="549275" h="403225">
                  <a:moveTo>
                    <a:pt x="0" y="0"/>
                  </a:moveTo>
                  <a:lnTo>
                    <a:pt x="95834" y="213232"/>
                  </a:lnTo>
                  <a:lnTo>
                    <a:pt x="102074" y="221946"/>
                  </a:lnTo>
                  <a:lnTo>
                    <a:pt x="110866" y="227409"/>
                  </a:lnTo>
                  <a:lnTo>
                    <a:pt x="121060" y="229181"/>
                  </a:lnTo>
                  <a:lnTo>
                    <a:pt x="131508" y="226822"/>
                  </a:lnTo>
                  <a:lnTo>
                    <a:pt x="140223" y="220585"/>
                  </a:lnTo>
                  <a:lnTo>
                    <a:pt x="145675" y="211788"/>
                  </a:lnTo>
                  <a:lnTo>
                    <a:pt x="147431" y="201586"/>
                  </a:lnTo>
                  <a:lnTo>
                    <a:pt x="145059" y="191135"/>
                  </a:lnTo>
                  <a:lnTo>
                    <a:pt x="109102" y="111106"/>
                  </a:lnTo>
                  <a:lnTo>
                    <a:pt x="27901" y="53086"/>
                  </a:lnTo>
                  <a:lnTo>
                    <a:pt x="59270" y="9270"/>
                  </a:lnTo>
                  <a:lnTo>
                    <a:pt x="99935" y="9270"/>
                  </a:lnTo>
                  <a:lnTo>
                    <a:pt x="0" y="0"/>
                  </a:lnTo>
                  <a:close/>
                </a:path>
                <a:path w="549275" h="403225">
                  <a:moveTo>
                    <a:pt x="59270" y="9270"/>
                  </a:moveTo>
                  <a:lnTo>
                    <a:pt x="27901" y="53086"/>
                  </a:lnTo>
                  <a:lnTo>
                    <a:pt x="109102" y="111106"/>
                  </a:lnTo>
                  <a:lnTo>
                    <a:pt x="87175" y="62302"/>
                  </a:lnTo>
                  <a:lnTo>
                    <a:pt x="41097" y="58038"/>
                  </a:lnTo>
                  <a:lnTo>
                    <a:pt x="68198" y="20065"/>
                  </a:lnTo>
                  <a:lnTo>
                    <a:pt x="74388" y="20065"/>
                  </a:lnTo>
                  <a:lnTo>
                    <a:pt x="59270" y="9270"/>
                  </a:lnTo>
                  <a:close/>
                </a:path>
                <a:path w="549275" h="403225">
                  <a:moveTo>
                    <a:pt x="99935" y="9270"/>
                  </a:moveTo>
                  <a:lnTo>
                    <a:pt x="59270" y="9270"/>
                  </a:lnTo>
                  <a:lnTo>
                    <a:pt x="140437" y="67230"/>
                  </a:lnTo>
                  <a:lnTo>
                    <a:pt x="227761" y="75311"/>
                  </a:lnTo>
                  <a:lnTo>
                    <a:pt x="238420" y="74179"/>
                  </a:lnTo>
                  <a:lnTo>
                    <a:pt x="247496" y="69214"/>
                  </a:lnTo>
                  <a:lnTo>
                    <a:pt x="254045" y="61202"/>
                  </a:lnTo>
                  <a:lnTo>
                    <a:pt x="257124" y="50926"/>
                  </a:lnTo>
                  <a:lnTo>
                    <a:pt x="255978" y="40270"/>
                  </a:lnTo>
                  <a:lnTo>
                    <a:pt x="251007" y="31210"/>
                  </a:lnTo>
                  <a:lnTo>
                    <a:pt x="242995" y="24673"/>
                  </a:lnTo>
                  <a:lnTo>
                    <a:pt x="232727" y="21589"/>
                  </a:lnTo>
                  <a:lnTo>
                    <a:pt x="99935" y="9270"/>
                  </a:lnTo>
                  <a:close/>
                </a:path>
                <a:path w="549275" h="403225">
                  <a:moveTo>
                    <a:pt x="74388" y="20065"/>
                  </a:moveTo>
                  <a:lnTo>
                    <a:pt x="68198" y="20065"/>
                  </a:lnTo>
                  <a:lnTo>
                    <a:pt x="87175" y="62302"/>
                  </a:lnTo>
                  <a:lnTo>
                    <a:pt x="140437" y="67230"/>
                  </a:lnTo>
                  <a:lnTo>
                    <a:pt x="74388" y="20065"/>
                  </a:lnTo>
                  <a:close/>
                </a:path>
                <a:path w="549275" h="403225">
                  <a:moveTo>
                    <a:pt x="68198" y="20065"/>
                  </a:moveTo>
                  <a:lnTo>
                    <a:pt x="41097" y="58038"/>
                  </a:lnTo>
                  <a:lnTo>
                    <a:pt x="87175" y="62302"/>
                  </a:lnTo>
                  <a:lnTo>
                    <a:pt x="68198" y="20065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81266" y="4066667"/>
              <a:ext cx="763905" cy="340360"/>
            </a:xfrm>
            <a:custGeom>
              <a:avLst/>
              <a:gdLst/>
              <a:ahLst/>
              <a:cxnLst/>
              <a:rect l="l" t="t" r="r" b="b"/>
              <a:pathLst>
                <a:path w="763904" h="340360">
                  <a:moveTo>
                    <a:pt x="182625" y="0"/>
                  </a:moveTo>
                  <a:lnTo>
                    <a:pt x="0" y="126491"/>
                  </a:lnTo>
                  <a:lnTo>
                    <a:pt x="126491" y="309117"/>
                  </a:lnTo>
                  <a:lnTo>
                    <a:pt x="140461" y="231774"/>
                  </a:lnTo>
                  <a:lnTo>
                    <a:pt x="735710" y="339978"/>
                  </a:lnTo>
                  <a:lnTo>
                    <a:pt x="763777" y="185419"/>
                  </a:lnTo>
                  <a:lnTo>
                    <a:pt x="168655" y="77342"/>
                  </a:lnTo>
                  <a:lnTo>
                    <a:pt x="182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81266" y="4066667"/>
              <a:ext cx="763905" cy="340360"/>
            </a:xfrm>
            <a:custGeom>
              <a:avLst/>
              <a:gdLst/>
              <a:ahLst/>
              <a:cxnLst/>
              <a:rect l="l" t="t" r="r" b="b"/>
              <a:pathLst>
                <a:path w="763904" h="340360">
                  <a:moveTo>
                    <a:pt x="182625" y="0"/>
                  </a:moveTo>
                  <a:lnTo>
                    <a:pt x="168655" y="77342"/>
                  </a:lnTo>
                  <a:lnTo>
                    <a:pt x="763777" y="185419"/>
                  </a:lnTo>
                  <a:lnTo>
                    <a:pt x="735710" y="339978"/>
                  </a:lnTo>
                  <a:lnTo>
                    <a:pt x="140461" y="231774"/>
                  </a:lnTo>
                  <a:lnTo>
                    <a:pt x="126491" y="309117"/>
                  </a:lnTo>
                  <a:lnTo>
                    <a:pt x="0" y="126491"/>
                  </a:lnTo>
                  <a:lnTo>
                    <a:pt x="182625" y="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24961" y="1296161"/>
            <a:ext cx="6858000" cy="1259960"/>
          </a:xfrm>
          <a:prstGeom prst="rect">
            <a:avLst/>
          </a:prstGeom>
          <a:solidFill>
            <a:srgbClr val="E8DEDE"/>
          </a:solidFill>
          <a:ln w="381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92430" marR="387985" indent="635" algn="ctr">
              <a:spcBef>
                <a:spcPts val="225"/>
              </a:spcBef>
            </a:pPr>
            <a:r>
              <a:rPr sz="2000" spc="1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SideBar </a:t>
            </a:r>
            <a:r>
              <a:rPr sz="2000" spc="-5" dirty="0">
                <a:latin typeface="Arial Black"/>
                <a:cs typeface="Arial Black"/>
              </a:rPr>
              <a:t>can </a:t>
            </a:r>
            <a:r>
              <a:rPr sz="2000" dirty="0">
                <a:latin typeface="Arial Black"/>
                <a:cs typeface="Arial Black"/>
              </a:rPr>
              <a:t>be used to </a:t>
            </a:r>
            <a:r>
              <a:rPr sz="2000" spc="-10" dirty="0">
                <a:latin typeface="Arial Black"/>
                <a:cs typeface="Arial Black"/>
              </a:rPr>
              <a:t>provide </a:t>
            </a:r>
            <a:r>
              <a:rPr sz="2000" dirty="0">
                <a:latin typeface="Arial Black"/>
                <a:cs typeface="Arial Black"/>
              </a:rPr>
              <a:t>links to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frequently </a:t>
            </a:r>
            <a:r>
              <a:rPr sz="2000" dirty="0">
                <a:latin typeface="Arial Black"/>
                <a:cs typeface="Arial Black"/>
              </a:rPr>
              <a:t>used </a:t>
            </a:r>
            <a:r>
              <a:rPr sz="2000" spc="-5" dirty="0">
                <a:latin typeface="Arial Black"/>
                <a:cs typeface="Arial Black"/>
              </a:rPr>
              <a:t>websites, </a:t>
            </a:r>
            <a:r>
              <a:rPr sz="2000" dirty="0">
                <a:latin typeface="Arial Black"/>
                <a:cs typeface="Arial Black"/>
              </a:rPr>
              <a:t>wiki pages, or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resources. </a:t>
            </a:r>
            <a:r>
              <a:rPr sz="2000" spc="-55" dirty="0">
                <a:latin typeface="Arial Black"/>
                <a:cs typeface="Arial Black"/>
              </a:rPr>
              <a:t>You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may also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want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to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use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it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as</a:t>
            </a:r>
            <a:r>
              <a:rPr sz="2000" dirty="0">
                <a:latin typeface="Arial Black"/>
                <a:cs typeface="Arial Black"/>
              </a:rPr>
              <a:t> a </a:t>
            </a:r>
            <a:r>
              <a:rPr sz="2000" spc="-650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navigation</a:t>
            </a:r>
            <a:r>
              <a:rPr sz="200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bar</a:t>
            </a:r>
            <a:r>
              <a:rPr sz="2000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for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the</a:t>
            </a:r>
            <a:r>
              <a:rPr sz="2000" dirty="0">
                <a:latin typeface="Arial Black"/>
                <a:cs typeface="Arial Black"/>
              </a:rPr>
              <a:t> workspace.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88995" y="540766"/>
            <a:ext cx="4539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742117"/>
                </a:solidFill>
                <a:latin typeface="Arial Black"/>
                <a:cs typeface="Arial Black"/>
              </a:rPr>
              <a:t>g)</a:t>
            </a:r>
            <a:r>
              <a:rPr sz="3200" spc="-20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742117"/>
                </a:solidFill>
                <a:latin typeface="Arial Black"/>
                <a:cs typeface="Arial Black"/>
              </a:rPr>
              <a:t>Using</a:t>
            </a:r>
            <a:r>
              <a:rPr sz="3200" spc="-3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742117"/>
                </a:solidFill>
                <a:latin typeface="Arial Black"/>
                <a:cs typeface="Arial Black"/>
              </a:rPr>
              <a:t>the</a:t>
            </a:r>
            <a:r>
              <a:rPr sz="3200" spc="-1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742117"/>
                </a:solidFill>
                <a:latin typeface="Arial Black"/>
                <a:cs typeface="Arial Black"/>
              </a:rPr>
              <a:t>Sidebar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1066800"/>
            <a:ext cx="5181600" cy="1260600"/>
          </a:xfrm>
          <a:prstGeom prst="rect">
            <a:avLst/>
          </a:prstGeom>
          <a:solidFill>
            <a:srgbClr val="E8DEDE"/>
          </a:solidFill>
          <a:ln w="5715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15265" marR="210820" indent="1905" algn="ctr">
              <a:spcBef>
                <a:spcPts val="229"/>
              </a:spcBef>
            </a:pPr>
            <a:r>
              <a:rPr sz="2000" spc="15" dirty="0">
                <a:latin typeface="Arial Black"/>
                <a:cs typeface="Arial Black"/>
              </a:rPr>
              <a:t>The </a:t>
            </a:r>
            <a:r>
              <a:rPr sz="2000" spc="-5" dirty="0">
                <a:latin typeface="Arial Black"/>
                <a:cs typeface="Arial Black"/>
              </a:rPr>
              <a:t>Sidebar can </a:t>
            </a:r>
            <a:r>
              <a:rPr sz="2000" dirty="0">
                <a:latin typeface="Arial Black"/>
                <a:cs typeface="Arial Black"/>
              </a:rPr>
              <a:t>be used </a:t>
            </a:r>
            <a:r>
              <a:rPr sz="2000" spc="-15" dirty="0">
                <a:latin typeface="Arial Black"/>
                <a:cs typeface="Arial Black"/>
              </a:rPr>
              <a:t>for </a:t>
            </a:r>
            <a:r>
              <a:rPr sz="2000" spc="-10" dirty="0">
                <a:latin typeface="Arial Black"/>
                <a:cs typeface="Arial Black"/>
              </a:rPr>
              <a:t> navigation </a:t>
            </a:r>
            <a:r>
              <a:rPr sz="2000" dirty="0">
                <a:latin typeface="Arial Black"/>
                <a:cs typeface="Arial Black"/>
              </a:rPr>
              <a:t>or to </a:t>
            </a:r>
            <a:r>
              <a:rPr sz="2000" spc="-10" dirty="0">
                <a:latin typeface="Arial Black"/>
                <a:cs typeface="Arial Black"/>
              </a:rPr>
              <a:t>show </a:t>
            </a:r>
            <a:r>
              <a:rPr sz="2000" spc="5" dirty="0">
                <a:latin typeface="Arial Black"/>
                <a:cs typeface="Arial Black"/>
              </a:rPr>
              <a:t>frequently </a:t>
            </a:r>
            <a:r>
              <a:rPr sz="2000" spc="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used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websites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or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other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resources.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spc="-65" dirty="0">
                <a:latin typeface="Arial Black"/>
                <a:cs typeface="Arial Black"/>
              </a:rPr>
              <a:t>To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edit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the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25" dirty="0">
                <a:latin typeface="Arial Black"/>
                <a:cs typeface="Arial Black"/>
              </a:rPr>
              <a:t>Sidebar,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spc="-20" dirty="0">
                <a:latin typeface="Arial Black"/>
                <a:cs typeface="Arial Black"/>
              </a:rPr>
              <a:t>click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the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link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09850" y="2686050"/>
            <a:ext cx="7124700" cy="3695700"/>
            <a:chOff x="1085850" y="2686050"/>
            <a:chExt cx="7124700" cy="3695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2743200"/>
              <a:ext cx="7010400" cy="3581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14425" y="2714625"/>
              <a:ext cx="7067550" cy="3638550"/>
            </a:xfrm>
            <a:custGeom>
              <a:avLst/>
              <a:gdLst/>
              <a:ahLst/>
              <a:cxnLst/>
              <a:rect l="l" t="t" r="r" b="b"/>
              <a:pathLst>
                <a:path w="7067550" h="3638550">
                  <a:moveTo>
                    <a:pt x="0" y="3638550"/>
                  </a:moveTo>
                  <a:lnTo>
                    <a:pt x="7067550" y="3638550"/>
                  </a:lnTo>
                  <a:lnTo>
                    <a:pt x="7067550" y="0"/>
                  </a:lnTo>
                  <a:lnTo>
                    <a:pt x="0" y="0"/>
                  </a:lnTo>
                  <a:lnTo>
                    <a:pt x="0" y="36385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5835" y="5536945"/>
              <a:ext cx="767715" cy="256540"/>
            </a:xfrm>
            <a:custGeom>
              <a:avLst/>
              <a:gdLst/>
              <a:ahLst/>
              <a:cxnLst/>
              <a:rect l="l" t="t" r="r" b="b"/>
              <a:pathLst>
                <a:path w="767714" h="256539">
                  <a:moveTo>
                    <a:pt x="194405" y="16986"/>
                  </a:moveTo>
                  <a:lnTo>
                    <a:pt x="184153" y="18355"/>
                  </a:lnTo>
                  <a:lnTo>
                    <a:pt x="174878" y="23748"/>
                  </a:lnTo>
                  <a:lnTo>
                    <a:pt x="0" y="178841"/>
                  </a:lnTo>
                  <a:lnTo>
                    <a:pt x="221106" y="254723"/>
                  </a:lnTo>
                  <a:lnTo>
                    <a:pt x="231733" y="256128"/>
                  </a:lnTo>
                  <a:lnTo>
                    <a:pt x="241728" y="253442"/>
                  </a:lnTo>
                  <a:lnTo>
                    <a:pt x="249985" y="247206"/>
                  </a:lnTo>
                  <a:lnTo>
                    <a:pt x="255397" y="237959"/>
                  </a:lnTo>
                  <a:lnTo>
                    <a:pt x="256795" y="227335"/>
                  </a:lnTo>
                  <a:lnTo>
                    <a:pt x="254111" y="217343"/>
                  </a:lnTo>
                  <a:lnTo>
                    <a:pt x="247878" y="209086"/>
                  </a:lnTo>
                  <a:lnTo>
                    <a:pt x="238632" y="203669"/>
                  </a:lnTo>
                  <a:lnTo>
                    <a:pt x="212771" y="194792"/>
                  </a:lnTo>
                  <a:lnTo>
                    <a:pt x="57785" y="194792"/>
                  </a:lnTo>
                  <a:lnTo>
                    <a:pt x="47243" y="141871"/>
                  </a:lnTo>
                  <a:lnTo>
                    <a:pt x="145146" y="122296"/>
                  </a:lnTo>
                  <a:lnTo>
                    <a:pt x="210692" y="64147"/>
                  </a:lnTo>
                  <a:lnTo>
                    <a:pt x="217158" y="55590"/>
                  </a:lnTo>
                  <a:lnTo>
                    <a:pt x="219741" y="45572"/>
                  </a:lnTo>
                  <a:lnTo>
                    <a:pt x="218372" y="35313"/>
                  </a:lnTo>
                  <a:lnTo>
                    <a:pt x="212978" y="26034"/>
                  </a:lnTo>
                  <a:lnTo>
                    <a:pt x="204418" y="19569"/>
                  </a:lnTo>
                  <a:lnTo>
                    <a:pt x="194405" y="16986"/>
                  </a:lnTo>
                  <a:close/>
                </a:path>
                <a:path w="767714" h="256539">
                  <a:moveTo>
                    <a:pt x="145146" y="122296"/>
                  </a:moveTo>
                  <a:lnTo>
                    <a:pt x="47243" y="141871"/>
                  </a:lnTo>
                  <a:lnTo>
                    <a:pt x="57785" y="194792"/>
                  </a:lnTo>
                  <a:lnTo>
                    <a:pt x="89096" y="188531"/>
                  </a:lnTo>
                  <a:lnTo>
                    <a:pt x="70485" y="188531"/>
                  </a:lnTo>
                  <a:lnTo>
                    <a:pt x="61340" y="142811"/>
                  </a:lnTo>
                  <a:lnTo>
                    <a:pt x="122021" y="142811"/>
                  </a:lnTo>
                  <a:lnTo>
                    <a:pt x="145146" y="122296"/>
                  </a:lnTo>
                  <a:close/>
                </a:path>
                <a:path w="767714" h="256539">
                  <a:moveTo>
                    <a:pt x="155720" y="175208"/>
                  </a:moveTo>
                  <a:lnTo>
                    <a:pt x="57785" y="194792"/>
                  </a:lnTo>
                  <a:lnTo>
                    <a:pt x="212771" y="194792"/>
                  </a:lnTo>
                  <a:lnTo>
                    <a:pt x="155720" y="175208"/>
                  </a:lnTo>
                  <a:close/>
                </a:path>
                <a:path w="767714" h="256539">
                  <a:moveTo>
                    <a:pt x="61340" y="142811"/>
                  </a:moveTo>
                  <a:lnTo>
                    <a:pt x="70485" y="188531"/>
                  </a:lnTo>
                  <a:lnTo>
                    <a:pt x="105092" y="157829"/>
                  </a:lnTo>
                  <a:lnTo>
                    <a:pt x="61340" y="142811"/>
                  </a:lnTo>
                  <a:close/>
                </a:path>
                <a:path w="767714" h="256539">
                  <a:moveTo>
                    <a:pt x="105092" y="157829"/>
                  </a:moveTo>
                  <a:lnTo>
                    <a:pt x="70485" y="188531"/>
                  </a:lnTo>
                  <a:lnTo>
                    <a:pt x="89096" y="188531"/>
                  </a:lnTo>
                  <a:lnTo>
                    <a:pt x="155720" y="175208"/>
                  </a:lnTo>
                  <a:lnTo>
                    <a:pt x="105092" y="157829"/>
                  </a:lnTo>
                  <a:close/>
                </a:path>
                <a:path w="767714" h="256539">
                  <a:moveTo>
                    <a:pt x="756792" y="0"/>
                  </a:moveTo>
                  <a:lnTo>
                    <a:pt x="145146" y="122296"/>
                  </a:lnTo>
                  <a:lnTo>
                    <a:pt x="105092" y="157829"/>
                  </a:lnTo>
                  <a:lnTo>
                    <a:pt x="155720" y="175208"/>
                  </a:lnTo>
                  <a:lnTo>
                    <a:pt x="767461" y="52882"/>
                  </a:lnTo>
                  <a:lnTo>
                    <a:pt x="756792" y="0"/>
                  </a:lnTo>
                  <a:close/>
                </a:path>
                <a:path w="767714" h="256539">
                  <a:moveTo>
                    <a:pt x="122021" y="142811"/>
                  </a:moveTo>
                  <a:lnTo>
                    <a:pt x="61340" y="142811"/>
                  </a:lnTo>
                  <a:lnTo>
                    <a:pt x="105092" y="157829"/>
                  </a:lnTo>
                  <a:lnTo>
                    <a:pt x="122021" y="142811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832" y="66928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1371600"/>
              <a:ext cx="8077200" cy="473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8780" y="1600834"/>
              <a:ext cx="241935" cy="840740"/>
            </a:xfrm>
            <a:custGeom>
              <a:avLst/>
              <a:gdLst/>
              <a:ahLst/>
              <a:cxnLst/>
              <a:rect l="l" t="t" r="r" b="b"/>
              <a:pathLst>
                <a:path w="241934" h="840739">
                  <a:moveTo>
                    <a:pt x="130490" y="106669"/>
                  </a:moveTo>
                  <a:lnTo>
                    <a:pt x="99434" y="150310"/>
                  </a:lnTo>
                  <a:lnTo>
                    <a:pt x="37107" y="835913"/>
                  </a:lnTo>
                  <a:lnTo>
                    <a:pt x="90854" y="840739"/>
                  </a:lnTo>
                  <a:lnTo>
                    <a:pt x="153177" y="155176"/>
                  </a:lnTo>
                  <a:lnTo>
                    <a:pt x="130490" y="106669"/>
                  </a:lnTo>
                  <a:close/>
                </a:path>
                <a:path w="241934" h="840739">
                  <a:moveTo>
                    <a:pt x="164010" y="50926"/>
                  </a:moveTo>
                  <a:lnTo>
                    <a:pt x="108469" y="50926"/>
                  </a:lnTo>
                  <a:lnTo>
                    <a:pt x="162215" y="55752"/>
                  </a:lnTo>
                  <a:lnTo>
                    <a:pt x="153177" y="155176"/>
                  </a:lnTo>
                  <a:lnTo>
                    <a:pt x="190307" y="234568"/>
                  </a:lnTo>
                  <a:lnTo>
                    <a:pt x="196678" y="243167"/>
                  </a:lnTo>
                  <a:lnTo>
                    <a:pt x="205551" y="248491"/>
                  </a:lnTo>
                  <a:lnTo>
                    <a:pt x="215771" y="250124"/>
                  </a:lnTo>
                  <a:lnTo>
                    <a:pt x="226185" y="247650"/>
                  </a:lnTo>
                  <a:lnTo>
                    <a:pt x="234802" y="241248"/>
                  </a:lnTo>
                  <a:lnTo>
                    <a:pt x="240123" y="232346"/>
                  </a:lnTo>
                  <a:lnTo>
                    <a:pt x="241730" y="222111"/>
                  </a:lnTo>
                  <a:lnTo>
                    <a:pt x="239202" y="211709"/>
                  </a:lnTo>
                  <a:lnTo>
                    <a:pt x="164010" y="50926"/>
                  </a:lnTo>
                  <a:close/>
                </a:path>
                <a:path w="241934" h="840739">
                  <a:moveTo>
                    <a:pt x="140193" y="0"/>
                  </a:moveTo>
                  <a:lnTo>
                    <a:pt x="4633" y="190373"/>
                  </a:lnTo>
                  <a:lnTo>
                    <a:pt x="266" y="200177"/>
                  </a:lnTo>
                  <a:lnTo>
                    <a:pt x="0" y="210518"/>
                  </a:lnTo>
                  <a:lnTo>
                    <a:pt x="3632" y="220216"/>
                  </a:lnTo>
                  <a:lnTo>
                    <a:pt x="10958" y="228091"/>
                  </a:lnTo>
                  <a:lnTo>
                    <a:pt x="20746" y="232439"/>
                  </a:lnTo>
                  <a:lnTo>
                    <a:pt x="31089" y="232679"/>
                  </a:lnTo>
                  <a:lnTo>
                    <a:pt x="40778" y="229038"/>
                  </a:lnTo>
                  <a:lnTo>
                    <a:pt x="48601" y="221741"/>
                  </a:lnTo>
                  <a:lnTo>
                    <a:pt x="99434" y="150310"/>
                  </a:lnTo>
                  <a:lnTo>
                    <a:pt x="108469" y="50926"/>
                  </a:lnTo>
                  <a:lnTo>
                    <a:pt x="164010" y="50926"/>
                  </a:lnTo>
                  <a:lnTo>
                    <a:pt x="140193" y="0"/>
                  </a:lnTo>
                  <a:close/>
                </a:path>
                <a:path w="241934" h="840739">
                  <a:moveTo>
                    <a:pt x="161395" y="64769"/>
                  </a:moveTo>
                  <a:lnTo>
                    <a:pt x="110894" y="64769"/>
                  </a:lnTo>
                  <a:lnTo>
                    <a:pt x="157326" y="68961"/>
                  </a:lnTo>
                  <a:lnTo>
                    <a:pt x="130490" y="106669"/>
                  </a:lnTo>
                  <a:lnTo>
                    <a:pt x="153177" y="155176"/>
                  </a:lnTo>
                  <a:lnTo>
                    <a:pt x="161395" y="64769"/>
                  </a:lnTo>
                  <a:close/>
                </a:path>
                <a:path w="241934" h="840739">
                  <a:moveTo>
                    <a:pt x="108469" y="50926"/>
                  </a:moveTo>
                  <a:lnTo>
                    <a:pt x="99434" y="150310"/>
                  </a:lnTo>
                  <a:lnTo>
                    <a:pt x="130490" y="106669"/>
                  </a:lnTo>
                  <a:lnTo>
                    <a:pt x="110894" y="64769"/>
                  </a:lnTo>
                  <a:lnTo>
                    <a:pt x="161395" y="64769"/>
                  </a:lnTo>
                  <a:lnTo>
                    <a:pt x="162215" y="55752"/>
                  </a:lnTo>
                  <a:lnTo>
                    <a:pt x="108469" y="50926"/>
                  </a:lnTo>
                  <a:close/>
                </a:path>
                <a:path w="241934" h="840739">
                  <a:moveTo>
                    <a:pt x="110894" y="64769"/>
                  </a:moveTo>
                  <a:lnTo>
                    <a:pt x="130490" y="106669"/>
                  </a:lnTo>
                  <a:lnTo>
                    <a:pt x="157326" y="68961"/>
                  </a:lnTo>
                  <a:lnTo>
                    <a:pt x="110894" y="64769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990600"/>
              <a:ext cx="5029200" cy="5715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62150" y="971550"/>
              <a:ext cx="5067300" cy="5753100"/>
            </a:xfrm>
            <a:custGeom>
              <a:avLst/>
              <a:gdLst/>
              <a:ahLst/>
              <a:cxnLst/>
              <a:rect l="l" t="t" r="r" b="b"/>
              <a:pathLst>
                <a:path w="5067300" h="5753100">
                  <a:moveTo>
                    <a:pt x="0" y="5753100"/>
                  </a:moveTo>
                  <a:lnTo>
                    <a:pt x="5067300" y="5753100"/>
                  </a:lnTo>
                  <a:lnTo>
                    <a:pt x="5067300" y="0"/>
                  </a:lnTo>
                  <a:lnTo>
                    <a:pt x="0" y="0"/>
                  </a:lnTo>
                  <a:lnTo>
                    <a:pt x="0" y="57531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37452" y="4263517"/>
              <a:ext cx="1327785" cy="698500"/>
            </a:xfrm>
            <a:custGeom>
              <a:avLst/>
              <a:gdLst/>
              <a:ahLst/>
              <a:cxnLst/>
              <a:rect l="l" t="t" r="r" b="b"/>
              <a:pathLst>
                <a:path w="1327784" h="698500">
                  <a:moveTo>
                    <a:pt x="1267078" y="0"/>
                  </a:moveTo>
                  <a:lnTo>
                    <a:pt x="114807" y="480821"/>
                  </a:lnTo>
                  <a:lnTo>
                    <a:pt x="84454" y="408431"/>
                  </a:lnTo>
                  <a:lnTo>
                    <a:pt x="0" y="613790"/>
                  </a:lnTo>
                  <a:lnTo>
                    <a:pt x="205486" y="698245"/>
                  </a:lnTo>
                  <a:lnTo>
                    <a:pt x="175259" y="625855"/>
                  </a:lnTo>
                  <a:lnTo>
                    <a:pt x="1327657" y="144906"/>
                  </a:lnTo>
                  <a:lnTo>
                    <a:pt x="12670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37452" y="4263517"/>
              <a:ext cx="1327785" cy="698500"/>
            </a:xfrm>
            <a:custGeom>
              <a:avLst/>
              <a:gdLst/>
              <a:ahLst/>
              <a:cxnLst/>
              <a:rect l="l" t="t" r="r" b="b"/>
              <a:pathLst>
                <a:path w="1327784" h="698500">
                  <a:moveTo>
                    <a:pt x="84454" y="408431"/>
                  </a:moveTo>
                  <a:lnTo>
                    <a:pt x="114807" y="480821"/>
                  </a:lnTo>
                  <a:lnTo>
                    <a:pt x="1267078" y="0"/>
                  </a:lnTo>
                  <a:lnTo>
                    <a:pt x="1327657" y="144906"/>
                  </a:lnTo>
                  <a:lnTo>
                    <a:pt x="175259" y="625855"/>
                  </a:lnTo>
                  <a:lnTo>
                    <a:pt x="205486" y="698245"/>
                  </a:lnTo>
                  <a:lnTo>
                    <a:pt x="0" y="613790"/>
                  </a:lnTo>
                  <a:lnTo>
                    <a:pt x="84454" y="408431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635" y="1117345"/>
              <a:ext cx="1529715" cy="1957070"/>
            </a:xfrm>
            <a:custGeom>
              <a:avLst/>
              <a:gdLst/>
              <a:ahLst/>
              <a:cxnLst/>
              <a:rect l="l" t="t" r="r" b="b"/>
              <a:pathLst>
                <a:path w="1529714" h="1957070">
                  <a:moveTo>
                    <a:pt x="771652" y="1906143"/>
                  </a:moveTo>
                  <a:lnTo>
                    <a:pt x="305422" y="1731340"/>
                  </a:lnTo>
                  <a:lnTo>
                    <a:pt x="391922" y="1716532"/>
                  </a:lnTo>
                  <a:lnTo>
                    <a:pt x="401866" y="1712734"/>
                  </a:lnTo>
                  <a:lnTo>
                    <a:pt x="409333" y="1705597"/>
                  </a:lnTo>
                  <a:lnTo>
                    <a:pt x="413499" y="1696339"/>
                  </a:lnTo>
                  <a:lnTo>
                    <a:pt x="413575" y="1696161"/>
                  </a:lnTo>
                  <a:lnTo>
                    <a:pt x="413893" y="1685417"/>
                  </a:lnTo>
                  <a:lnTo>
                    <a:pt x="410083" y="1675472"/>
                  </a:lnTo>
                  <a:lnTo>
                    <a:pt x="402945" y="1668005"/>
                  </a:lnTo>
                  <a:lnTo>
                    <a:pt x="393509" y="1663763"/>
                  </a:lnTo>
                  <a:lnTo>
                    <a:pt x="382778" y="1663446"/>
                  </a:lnTo>
                  <a:lnTo>
                    <a:pt x="152400" y="1702816"/>
                  </a:lnTo>
                  <a:lnTo>
                    <a:pt x="300101" y="1883918"/>
                  </a:lnTo>
                  <a:lnTo>
                    <a:pt x="308368" y="1890737"/>
                  </a:lnTo>
                  <a:lnTo>
                    <a:pt x="318274" y="1893747"/>
                  </a:lnTo>
                  <a:lnTo>
                    <a:pt x="328574" y="1892833"/>
                  </a:lnTo>
                  <a:lnTo>
                    <a:pt x="346875" y="1859356"/>
                  </a:lnTo>
                  <a:lnTo>
                    <a:pt x="286600" y="1781975"/>
                  </a:lnTo>
                  <a:lnTo>
                    <a:pt x="752602" y="1956689"/>
                  </a:lnTo>
                  <a:lnTo>
                    <a:pt x="771652" y="1906143"/>
                  </a:lnTo>
                  <a:close/>
                </a:path>
                <a:path w="1529714" h="1957070">
                  <a:moveTo>
                    <a:pt x="1529461" y="52832"/>
                  </a:moveTo>
                  <a:lnTo>
                    <a:pt x="1518793" y="0"/>
                  </a:lnTo>
                  <a:lnTo>
                    <a:pt x="145110" y="274688"/>
                  </a:lnTo>
                  <a:lnTo>
                    <a:pt x="210693" y="216535"/>
                  </a:lnTo>
                  <a:lnTo>
                    <a:pt x="212979" y="178435"/>
                  </a:lnTo>
                  <a:lnTo>
                    <a:pt x="194398" y="169392"/>
                  </a:lnTo>
                  <a:lnTo>
                    <a:pt x="184150" y="170764"/>
                  </a:lnTo>
                  <a:lnTo>
                    <a:pt x="174879" y="176149"/>
                  </a:lnTo>
                  <a:lnTo>
                    <a:pt x="0" y="331216"/>
                  </a:lnTo>
                  <a:lnTo>
                    <a:pt x="221107" y="407162"/>
                  </a:lnTo>
                  <a:lnTo>
                    <a:pt x="231724" y="408571"/>
                  </a:lnTo>
                  <a:lnTo>
                    <a:pt x="241719" y="405879"/>
                  </a:lnTo>
                  <a:lnTo>
                    <a:pt x="249974" y="399643"/>
                  </a:lnTo>
                  <a:lnTo>
                    <a:pt x="255397" y="390398"/>
                  </a:lnTo>
                  <a:lnTo>
                    <a:pt x="256794" y="379780"/>
                  </a:lnTo>
                  <a:lnTo>
                    <a:pt x="254101" y="369785"/>
                  </a:lnTo>
                  <a:lnTo>
                    <a:pt x="212775" y="347218"/>
                  </a:lnTo>
                  <a:lnTo>
                    <a:pt x="155765" y="327621"/>
                  </a:lnTo>
                  <a:lnTo>
                    <a:pt x="57785" y="347218"/>
                  </a:lnTo>
                  <a:lnTo>
                    <a:pt x="89522" y="340868"/>
                  </a:lnTo>
                  <a:lnTo>
                    <a:pt x="155765" y="327621"/>
                  </a:lnTo>
                  <a:lnTo>
                    <a:pt x="1529461" y="52832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43600" y="3105912"/>
            <a:ext cx="2438400" cy="1261243"/>
          </a:xfrm>
          <a:prstGeom prst="rect">
            <a:avLst/>
          </a:prstGeom>
          <a:solidFill>
            <a:srgbClr val="E8DEDE"/>
          </a:solidFill>
          <a:ln w="571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03835" marR="196850" indent="635" algn="ctr">
              <a:spcBef>
                <a:spcPts val="235"/>
              </a:spcBef>
            </a:pPr>
            <a:r>
              <a:rPr sz="2000" spc="-5" dirty="0">
                <a:latin typeface="Arial Black"/>
                <a:cs typeface="Arial Black"/>
              </a:rPr>
              <a:t>Click </a:t>
            </a:r>
            <a:r>
              <a:rPr sz="2000" spc="5" dirty="0">
                <a:latin typeface="Arial Black"/>
                <a:cs typeface="Arial Black"/>
              </a:rPr>
              <a:t>here </a:t>
            </a:r>
            <a:r>
              <a:rPr sz="2000" dirty="0">
                <a:latin typeface="Arial Black"/>
                <a:cs typeface="Arial Black"/>
              </a:rPr>
              <a:t>to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15" dirty="0">
                <a:latin typeface="Arial Black"/>
                <a:cs typeface="Arial Black"/>
              </a:rPr>
              <a:t>insert</a:t>
            </a:r>
            <a:r>
              <a:rPr sz="2000" spc="-2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a</a:t>
            </a:r>
            <a:r>
              <a:rPr sz="2000" spc="-3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link</a:t>
            </a:r>
            <a:r>
              <a:rPr sz="2000" spc="-4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or </a:t>
            </a:r>
            <a:r>
              <a:rPr sz="2000" spc="-65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upload an </a:t>
            </a:r>
            <a:r>
              <a:rPr sz="2000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image</a:t>
            </a:r>
            <a:r>
              <a:rPr sz="2000" spc="-3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or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file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00825" y="1495426"/>
            <a:ext cx="2495550" cy="1072515"/>
            <a:chOff x="5076825" y="1495425"/>
            <a:chExt cx="2495550" cy="1072515"/>
          </a:xfrm>
        </p:grpSpPr>
        <p:sp>
          <p:nvSpPr>
            <p:cNvPr id="12" name="object 12"/>
            <p:cNvSpPr/>
            <p:nvPr/>
          </p:nvSpPr>
          <p:spPr>
            <a:xfrm>
              <a:off x="5105400" y="1524000"/>
              <a:ext cx="2438400" cy="1015365"/>
            </a:xfrm>
            <a:custGeom>
              <a:avLst/>
              <a:gdLst/>
              <a:ahLst/>
              <a:cxnLst/>
              <a:rect l="l" t="t" r="r" b="b"/>
              <a:pathLst>
                <a:path w="2438400" h="1015364">
                  <a:moveTo>
                    <a:pt x="2438400" y="0"/>
                  </a:moveTo>
                  <a:lnTo>
                    <a:pt x="0" y="0"/>
                  </a:lnTo>
                  <a:lnTo>
                    <a:pt x="0" y="1014984"/>
                  </a:lnTo>
                  <a:lnTo>
                    <a:pt x="2438400" y="1014984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5400" y="1524000"/>
              <a:ext cx="2438400" cy="1015365"/>
            </a:xfrm>
            <a:custGeom>
              <a:avLst/>
              <a:gdLst/>
              <a:ahLst/>
              <a:cxnLst/>
              <a:rect l="l" t="t" r="r" b="b"/>
              <a:pathLst>
                <a:path w="2438400" h="1015364">
                  <a:moveTo>
                    <a:pt x="0" y="1014984"/>
                  </a:moveTo>
                  <a:lnTo>
                    <a:pt x="2438400" y="1014984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1014984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57976" y="1552576"/>
            <a:ext cx="2092325" cy="958215"/>
          </a:xfrm>
          <a:prstGeom prst="rect">
            <a:avLst/>
          </a:prstGeom>
          <a:solidFill>
            <a:srgbClr val="E8DEDE"/>
          </a:solidFill>
        </p:spPr>
        <p:txBody>
          <a:bodyPr vert="horz" wrap="square" lIns="0" tIns="635" rIns="0" bIns="0" rtlCol="0">
            <a:spAutoFit/>
          </a:bodyPr>
          <a:lstStyle/>
          <a:p>
            <a:pPr marL="301625" algn="ctr">
              <a:spcBef>
                <a:spcPts val="5"/>
              </a:spcBef>
            </a:pPr>
            <a:r>
              <a:rPr sz="2000" spc="-10" dirty="0">
                <a:latin typeface="Arial Black"/>
                <a:cs typeface="Arial Black"/>
              </a:rPr>
              <a:t>Click</a:t>
            </a:r>
            <a:r>
              <a:rPr sz="2000" spc="-55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here</a:t>
            </a:r>
            <a:r>
              <a:rPr sz="2000" spc="-3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to </a:t>
            </a:r>
            <a:r>
              <a:rPr sz="2000" spc="-650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Rename </a:t>
            </a:r>
            <a:r>
              <a:rPr sz="2000" dirty="0">
                <a:latin typeface="Arial Black"/>
                <a:cs typeface="Arial Black"/>
              </a:rPr>
              <a:t>the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Page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17444" y="469137"/>
            <a:ext cx="7118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742117"/>
                </a:solidFill>
                <a:latin typeface="Arial Black"/>
                <a:cs typeface="Arial Black"/>
              </a:rPr>
              <a:t>h)</a:t>
            </a:r>
            <a:r>
              <a:rPr sz="2800" spc="-1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742117"/>
                </a:solidFill>
                <a:latin typeface="Arial Black"/>
                <a:cs typeface="Arial Black"/>
              </a:rPr>
              <a:t>Uploading</a:t>
            </a:r>
            <a:r>
              <a:rPr sz="2800" spc="10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742117"/>
                </a:solidFill>
                <a:latin typeface="Arial Black"/>
                <a:cs typeface="Arial Black"/>
              </a:rPr>
              <a:t>files</a:t>
            </a:r>
            <a:r>
              <a:rPr sz="2800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742117"/>
                </a:solidFill>
                <a:latin typeface="Arial Black"/>
                <a:cs typeface="Arial Black"/>
              </a:rPr>
              <a:t>( </a:t>
            </a:r>
            <a:r>
              <a:rPr sz="2800" dirty="0">
                <a:solidFill>
                  <a:srgbClr val="742117"/>
                </a:solidFill>
                <a:latin typeface="Arial Black"/>
                <a:cs typeface="Arial Black"/>
              </a:rPr>
              <a:t>images</a:t>
            </a:r>
            <a:r>
              <a:rPr sz="2800" spc="15" dirty="0">
                <a:solidFill>
                  <a:srgbClr val="742117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742117"/>
                </a:solidFill>
                <a:latin typeface="Arial Black"/>
                <a:cs typeface="Arial Black"/>
              </a:rPr>
              <a:t>and </a:t>
            </a:r>
            <a:r>
              <a:rPr sz="2800" spc="-5" dirty="0">
                <a:solidFill>
                  <a:srgbClr val="742117"/>
                </a:solidFill>
                <a:latin typeface="Arial Black"/>
                <a:cs typeface="Arial Black"/>
              </a:rPr>
              <a:t>files)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34515" y="2101390"/>
            <a:ext cx="1096645" cy="622935"/>
          </a:xfrm>
          <a:custGeom>
            <a:avLst/>
            <a:gdLst/>
            <a:ahLst/>
            <a:cxnLst/>
            <a:rect l="l" t="t" r="r" b="b"/>
            <a:pathLst>
              <a:path w="1096645" h="622935">
                <a:moveTo>
                  <a:pt x="994203" y="103330"/>
                </a:moveTo>
                <a:lnTo>
                  <a:pt x="986768" y="98621"/>
                </a:lnTo>
                <a:lnTo>
                  <a:pt x="979297" y="92900"/>
                </a:lnTo>
                <a:lnTo>
                  <a:pt x="972897" y="87631"/>
                </a:lnTo>
                <a:lnTo>
                  <a:pt x="968676" y="84280"/>
                </a:lnTo>
                <a:lnTo>
                  <a:pt x="963088" y="80470"/>
                </a:lnTo>
                <a:lnTo>
                  <a:pt x="951658" y="72469"/>
                </a:lnTo>
                <a:lnTo>
                  <a:pt x="949880" y="71580"/>
                </a:lnTo>
                <a:lnTo>
                  <a:pt x="908573" y="54006"/>
                </a:lnTo>
                <a:lnTo>
                  <a:pt x="867076" y="39957"/>
                </a:lnTo>
                <a:lnTo>
                  <a:pt x="814909" y="34849"/>
                </a:lnTo>
                <a:lnTo>
                  <a:pt x="797353" y="33480"/>
                </a:lnTo>
                <a:lnTo>
                  <a:pt x="782701" y="29735"/>
                </a:lnTo>
                <a:lnTo>
                  <a:pt x="770239" y="24002"/>
                </a:lnTo>
                <a:lnTo>
                  <a:pt x="758634" y="18246"/>
                </a:lnTo>
                <a:lnTo>
                  <a:pt x="746553" y="14430"/>
                </a:lnTo>
                <a:lnTo>
                  <a:pt x="701539" y="8150"/>
                </a:lnTo>
                <a:lnTo>
                  <a:pt x="650755" y="3530"/>
                </a:lnTo>
                <a:lnTo>
                  <a:pt x="596150" y="752"/>
                </a:lnTo>
                <a:lnTo>
                  <a:pt x="539670" y="0"/>
                </a:lnTo>
                <a:lnTo>
                  <a:pt x="483261" y="1456"/>
                </a:lnTo>
                <a:lnTo>
                  <a:pt x="428871" y="5304"/>
                </a:lnTo>
                <a:lnTo>
                  <a:pt x="378445" y="11726"/>
                </a:lnTo>
                <a:lnTo>
                  <a:pt x="333930" y="20907"/>
                </a:lnTo>
                <a:lnTo>
                  <a:pt x="295979" y="35605"/>
                </a:lnTo>
                <a:lnTo>
                  <a:pt x="282876" y="39957"/>
                </a:lnTo>
                <a:lnTo>
                  <a:pt x="269093" y="41874"/>
                </a:lnTo>
                <a:lnTo>
                  <a:pt x="254238" y="42148"/>
                </a:lnTo>
                <a:lnTo>
                  <a:pt x="239478" y="42850"/>
                </a:lnTo>
                <a:lnTo>
                  <a:pt x="225980" y="46053"/>
                </a:lnTo>
                <a:lnTo>
                  <a:pt x="216257" y="50780"/>
                </a:lnTo>
                <a:lnTo>
                  <a:pt x="207533" y="55864"/>
                </a:lnTo>
                <a:lnTo>
                  <a:pt x="198477" y="60805"/>
                </a:lnTo>
                <a:lnTo>
                  <a:pt x="187753" y="65103"/>
                </a:lnTo>
                <a:lnTo>
                  <a:pt x="176752" y="69403"/>
                </a:lnTo>
                <a:lnTo>
                  <a:pt x="165465" y="74644"/>
                </a:lnTo>
                <a:lnTo>
                  <a:pt x="154178" y="79908"/>
                </a:lnTo>
                <a:lnTo>
                  <a:pt x="143176" y="84280"/>
                </a:lnTo>
                <a:lnTo>
                  <a:pt x="133306" y="88774"/>
                </a:lnTo>
                <a:lnTo>
                  <a:pt x="125460" y="94138"/>
                </a:lnTo>
                <a:lnTo>
                  <a:pt x="118566" y="99335"/>
                </a:lnTo>
                <a:lnTo>
                  <a:pt x="111553" y="103330"/>
                </a:lnTo>
                <a:lnTo>
                  <a:pt x="104163" y="105092"/>
                </a:lnTo>
                <a:lnTo>
                  <a:pt x="95392" y="106092"/>
                </a:lnTo>
                <a:lnTo>
                  <a:pt x="86764" y="107330"/>
                </a:lnTo>
                <a:lnTo>
                  <a:pt x="79803" y="109807"/>
                </a:lnTo>
                <a:lnTo>
                  <a:pt x="71451" y="116992"/>
                </a:lnTo>
                <a:lnTo>
                  <a:pt x="63087" y="127190"/>
                </a:lnTo>
                <a:lnTo>
                  <a:pt x="55175" y="138221"/>
                </a:lnTo>
                <a:lnTo>
                  <a:pt x="48180" y="147907"/>
                </a:lnTo>
                <a:lnTo>
                  <a:pt x="24985" y="188968"/>
                </a:lnTo>
                <a:lnTo>
                  <a:pt x="19234" y="208446"/>
                </a:lnTo>
                <a:lnTo>
                  <a:pt x="16430" y="217757"/>
                </a:lnTo>
                <a:lnTo>
                  <a:pt x="13388" y="225343"/>
                </a:lnTo>
                <a:lnTo>
                  <a:pt x="9334" y="234346"/>
                </a:lnTo>
                <a:lnTo>
                  <a:pt x="5589" y="242992"/>
                </a:lnTo>
                <a:lnTo>
                  <a:pt x="3476" y="249507"/>
                </a:lnTo>
                <a:lnTo>
                  <a:pt x="255" y="279638"/>
                </a:lnTo>
                <a:lnTo>
                  <a:pt x="0" y="313959"/>
                </a:lnTo>
                <a:lnTo>
                  <a:pt x="3101" y="347805"/>
                </a:lnTo>
                <a:lnTo>
                  <a:pt x="9953" y="376507"/>
                </a:lnTo>
                <a:lnTo>
                  <a:pt x="12275" y="383903"/>
                </a:lnTo>
                <a:lnTo>
                  <a:pt x="15763" y="395573"/>
                </a:lnTo>
                <a:lnTo>
                  <a:pt x="42225" y="433570"/>
                </a:lnTo>
                <a:lnTo>
                  <a:pt x="48180" y="439880"/>
                </a:lnTo>
                <a:lnTo>
                  <a:pt x="52335" y="445704"/>
                </a:lnTo>
                <a:lnTo>
                  <a:pt x="56753" y="452088"/>
                </a:lnTo>
                <a:lnTo>
                  <a:pt x="61646" y="458686"/>
                </a:lnTo>
                <a:lnTo>
                  <a:pt x="91787" y="490620"/>
                </a:lnTo>
                <a:lnTo>
                  <a:pt x="123481" y="511819"/>
                </a:lnTo>
                <a:lnTo>
                  <a:pt x="130603" y="516207"/>
                </a:lnTo>
                <a:lnTo>
                  <a:pt x="140200" y="524061"/>
                </a:lnTo>
                <a:lnTo>
                  <a:pt x="149272" y="532368"/>
                </a:lnTo>
                <a:lnTo>
                  <a:pt x="158535" y="540531"/>
                </a:lnTo>
                <a:lnTo>
                  <a:pt x="168703" y="547957"/>
                </a:lnTo>
                <a:lnTo>
                  <a:pt x="179772" y="552511"/>
                </a:lnTo>
                <a:lnTo>
                  <a:pt x="192008" y="554958"/>
                </a:lnTo>
                <a:lnTo>
                  <a:pt x="203672" y="557047"/>
                </a:lnTo>
                <a:lnTo>
                  <a:pt x="213026" y="560530"/>
                </a:lnTo>
                <a:lnTo>
                  <a:pt x="223533" y="567632"/>
                </a:lnTo>
                <a:lnTo>
                  <a:pt x="230505" y="572388"/>
                </a:lnTo>
                <a:lnTo>
                  <a:pt x="238261" y="575978"/>
                </a:lnTo>
                <a:lnTo>
                  <a:pt x="251126" y="579580"/>
                </a:lnTo>
                <a:lnTo>
                  <a:pt x="263707" y="582705"/>
                </a:lnTo>
                <a:lnTo>
                  <a:pt x="276240" y="585914"/>
                </a:lnTo>
                <a:lnTo>
                  <a:pt x="288917" y="589099"/>
                </a:lnTo>
                <a:lnTo>
                  <a:pt x="301926" y="592153"/>
                </a:lnTo>
                <a:lnTo>
                  <a:pt x="317871" y="596016"/>
                </a:lnTo>
                <a:lnTo>
                  <a:pt x="333470" y="599820"/>
                </a:lnTo>
                <a:lnTo>
                  <a:pt x="349236" y="603029"/>
                </a:lnTo>
                <a:lnTo>
                  <a:pt x="365680" y="605107"/>
                </a:lnTo>
                <a:lnTo>
                  <a:pt x="384095" y="607627"/>
                </a:lnTo>
                <a:lnTo>
                  <a:pt x="402034" y="611362"/>
                </a:lnTo>
                <a:lnTo>
                  <a:pt x="419258" y="615144"/>
                </a:lnTo>
                <a:lnTo>
                  <a:pt x="435530" y="617807"/>
                </a:lnTo>
                <a:lnTo>
                  <a:pt x="485632" y="621472"/>
                </a:lnTo>
                <a:lnTo>
                  <a:pt x="536754" y="622365"/>
                </a:lnTo>
                <a:lnTo>
                  <a:pt x="588327" y="621141"/>
                </a:lnTo>
                <a:lnTo>
                  <a:pt x="639784" y="618456"/>
                </a:lnTo>
                <a:lnTo>
                  <a:pt x="690556" y="614967"/>
                </a:lnTo>
                <a:lnTo>
                  <a:pt x="740076" y="611330"/>
                </a:lnTo>
                <a:lnTo>
                  <a:pt x="781885" y="601579"/>
                </a:lnTo>
                <a:lnTo>
                  <a:pt x="797353" y="598630"/>
                </a:lnTo>
                <a:lnTo>
                  <a:pt x="813653" y="597046"/>
                </a:lnTo>
                <a:lnTo>
                  <a:pt x="829548" y="595868"/>
                </a:lnTo>
                <a:lnTo>
                  <a:pt x="845252" y="594451"/>
                </a:lnTo>
                <a:lnTo>
                  <a:pt x="860980" y="592153"/>
                </a:lnTo>
                <a:lnTo>
                  <a:pt x="877079" y="589688"/>
                </a:lnTo>
                <a:lnTo>
                  <a:pt x="892810" y="587486"/>
                </a:lnTo>
                <a:lnTo>
                  <a:pt x="938589" y="573859"/>
                </a:lnTo>
                <a:lnTo>
                  <a:pt x="981630" y="554053"/>
                </a:lnTo>
                <a:lnTo>
                  <a:pt x="993199" y="548880"/>
                </a:lnTo>
                <a:lnTo>
                  <a:pt x="1034942" y="529679"/>
                </a:lnTo>
                <a:lnTo>
                  <a:pt x="1051480" y="509730"/>
                </a:lnTo>
                <a:lnTo>
                  <a:pt x="1054653" y="505491"/>
                </a:lnTo>
                <a:lnTo>
                  <a:pt x="1074352" y="472676"/>
                </a:lnTo>
                <a:lnTo>
                  <a:pt x="1083103" y="433403"/>
                </a:lnTo>
                <a:lnTo>
                  <a:pt x="1086294" y="407923"/>
                </a:lnTo>
                <a:lnTo>
                  <a:pt x="1087372" y="395595"/>
                </a:lnTo>
                <a:lnTo>
                  <a:pt x="1089580" y="382730"/>
                </a:lnTo>
                <a:lnTo>
                  <a:pt x="1092301" y="369810"/>
                </a:lnTo>
                <a:lnTo>
                  <a:pt x="1094105" y="357758"/>
                </a:lnTo>
                <a:lnTo>
                  <a:pt x="1095170" y="345493"/>
                </a:lnTo>
                <a:lnTo>
                  <a:pt x="1095676" y="331930"/>
                </a:lnTo>
                <a:lnTo>
                  <a:pt x="1096492" y="296564"/>
                </a:lnTo>
                <a:lnTo>
                  <a:pt x="1096486" y="260651"/>
                </a:lnTo>
                <a:lnTo>
                  <a:pt x="1094551" y="225452"/>
                </a:lnTo>
                <a:lnTo>
                  <a:pt x="1089580" y="192230"/>
                </a:lnTo>
                <a:lnTo>
                  <a:pt x="1088086" y="183663"/>
                </a:lnTo>
                <a:lnTo>
                  <a:pt x="1086961" y="175894"/>
                </a:lnTo>
                <a:lnTo>
                  <a:pt x="1085526" y="168388"/>
                </a:lnTo>
                <a:lnTo>
                  <a:pt x="1083103" y="160607"/>
                </a:lnTo>
                <a:lnTo>
                  <a:pt x="1080281" y="152806"/>
                </a:lnTo>
                <a:lnTo>
                  <a:pt x="1077293" y="144494"/>
                </a:lnTo>
                <a:lnTo>
                  <a:pt x="1051688" y="104640"/>
                </a:lnTo>
                <a:lnTo>
                  <a:pt x="1045003" y="96853"/>
                </a:lnTo>
                <a:lnTo>
                  <a:pt x="1037506" y="89082"/>
                </a:lnTo>
                <a:lnTo>
                  <a:pt x="1029319" y="82597"/>
                </a:lnTo>
                <a:lnTo>
                  <a:pt x="1021036" y="76922"/>
                </a:lnTo>
                <a:lnTo>
                  <a:pt x="1013253" y="71580"/>
                </a:lnTo>
                <a:lnTo>
                  <a:pt x="1010205" y="69294"/>
                </a:lnTo>
                <a:lnTo>
                  <a:pt x="1000172" y="63071"/>
                </a:lnTo>
                <a:lnTo>
                  <a:pt x="994203" y="59007"/>
                </a:lnTo>
                <a:lnTo>
                  <a:pt x="989536" y="55155"/>
                </a:lnTo>
                <a:lnTo>
                  <a:pt x="983249" y="49625"/>
                </a:lnTo>
                <a:lnTo>
                  <a:pt x="976058" y="44023"/>
                </a:lnTo>
                <a:lnTo>
                  <a:pt x="968676" y="39957"/>
                </a:lnTo>
                <a:lnTo>
                  <a:pt x="962388" y="37980"/>
                </a:lnTo>
                <a:lnTo>
                  <a:pt x="955992" y="36433"/>
                </a:lnTo>
                <a:lnTo>
                  <a:pt x="949620" y="35028"/>
                </a:lnTo>
                <a:lnTo>
                  <a:pt x="943403" y="33480"/>
                </a:lnTo>
                <a:lnTo>
                  <a:pt x="899445" y="23669"/>
                </a:lnTo>
                <a:lnTo>
                  <a:pt x="890033" y="22431"/>
                </a:lnTo>
                <a:lnTo>
                  <a:pt x="879776" y="20907"/>
                </a:lnTo>
                <a:lnTo>
                  <a:pt x="871148" y="19145"/>
                </a:lnTo>
                <a:lnTo>
                  <a:pt x="862091" y="17097"/>
                </a:lnTo>
                <a:lnTo>
                  <a:pt x="852416" y="15335"/>
                </a:lnTo>
                <a:lnTo>
                  <a:pt x="841930" y="14430"/>
                </a:lnTo>
                <a:lnTo>
                  <a:pt x="831637" y="13346"/>
                </a:lnTo>
                <a:lnTo>
                  <a:pt x="821404" y="11287"/>
                </a:lnTo>
                <a:lnTo>
                  <a:pt x="811909" y="9179"/>
                </a:lnTo>
                <a:lnTo>
                  <a:pt x="803830" y="7953"/>
                </a:lnTo>
                <a:lnTo>
                  <a:pt x="767417" y="6506"/>
                </a:lnTo>
                <a:lnTo>
                  <a:pt x="730742" y="6667"/>
                </a:lnTo>
                <a:lnTo>
                  <a:pt x="694066" y="7471"/>
                </a:lnTo>
                <a:lnTo>
                  <a:pt x="657653" y="7953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4917" y="1117297"/>
            <a:ext cx="8465884" cy="5740703"/>
            <a:chOff x="137032" y="1495425"/>
            <a:chExt cx="8702167" cy="515586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032" y="2003093"/>
              <a:ext cx="8702167" cy="4648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9" y="1524000"/>
              <a:ext cx="3115055" cy="5029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38624" y="1495425"/>
              <a:ext cx="3172460" cy="5086350"/>
            </a:xfrm>
            <a:custGeom>
              <a:avLst/>
              <a:gdLst/>
              <a:ahLst/>
              <a:cxnLst/>
              <a:rect l="l" t="t" r="r" b="b"/>
              <a:pathLst>
                <a:path w="3172459" h="5086350">
                  <a:moveTo>
                    <a:pt x="0" y="5086350"/>
                  </a:moveTo>
                  <a:lnTo>
                    <a:pt x="3172205" y="5086350"/>
                  </a:lnTo>
                  <a:lnTo>
                    <a:pt x="3172205" y="0"/>
                  </a:lnTo>
                  <a:lnTo>
                    <a:pt x="0" y="0"/>
                  </a:lnTo>
                  <a:lnTo>
                    <a:pt x="0" y="50863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81200" y="2209801"/>
            <a:ext cx="3581400" cy="3723455"/>
          </a:xfrm>
          <a:prstGeom prst="rect">
            <a:avLst/>
          </a:prstGeom>
          <a:solidFill>
            <a:srgbClr val="E8DEDE"/>
          </a:solidFill>
          <a:ln w="571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102235">
              <a:spcBef>
                <a:spcPts val="235"/>
              </a:spcBef>
            </a:pPr>
            <a:r>
              <a:rPr sz="2000" dirty="0">
                <a:latin typeface="Arial Black"/>
                <a:cs typeface="Arial Black"/>
              </a:rPr>
              <a:t>Uploading Files </a:t>
            </a:r>
            <a:r>
              <a:rPr sz="2000" spc="-55" dirty="0">
                <a:latin typeface="Arial Black"/>
                <a:cs typeface="Arial Black"/>
              </a:rPr>
              <a:t>You </a:t>
            </a:r>
            <a:r>
              <a:rPr sz="2000" spc="-5" dirty="0">
                <a:latin typeface="Arial Black"/>
                <a:cs typeface="Arial Black"/>
              </a:rPr>
              <a:t>can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upload </a:t>
            </a:r>
            <a:r>
              <a:rPr sz="2000" spc="5" dirty="0">
                <a:latin typeface="Arial Black"/>
                <a:cs typeface="Arial Black"/>
              </a:rPr>
              <a:t>images </a:t>
            </a:r>
            <a:r>
              <a:rPr sz="2000" spc="-5" dirty="0">
                <a:latin typeface="Arial Black"/>
                <a:cs typeface="Arial Black"/>
              </a:rPr>
              <a:t>and </a:t>
            </a:r>
            <a:r>
              <a:rPr sz="2000" dirty="0">
                <a:latin typeface="Arial Black"/>
                <a:cs typeface="Arial Black"/>
              </a:rPr>
              <a:t>files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to </a:t>
            </a:r>
            <a:r>
              <a:rPr sz="2000" spc="-10" dirty="0">
                <a:latin typeface="Arial Black"/>
                <a:cs typeface="Arial Black"/>
              </a:rPr>
              <a:t>your </a:t>
            </a:r>
            <a:r>
              <a:rPr sz="2000" dirty="0">
                <a:latin typeface="Arial Black"/>
                <a:cs typeface="Arial Black"/>
              </a:rPr>
              <a:t>wiki. </a:t>
            </a:r>
            <a:r>
              <a:rPr sz="2000" spc="15" dirty="0">
                <a:latin typeface="Arial Black"/>
                <a:cs typeface="Arial Black"/>
              </a:rPr>
              <a:t>When </a:t>
            </a:r>
            <a:r>
              <a:rPr sz="2000" dirty="0">
                <a:latin typeface="Arial Black"/>
                <a:cs typeface="Arial Black"/>
              </a:rPr>
              <a:t>in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“Edit”, </a:t>
            </a:r>
            <a:r>
              <a:rPr sz="2000" spc="-15" dirty="0">
                <a:latin typeface="Arial Black"/>
                <a:cs typeface="Arial Black"/>
              </a:rPr>
              <a:t>you </a:t>
            </a:r>
            <a:r>
              <a:rPr sz="2000" dirty="0">
                <a:latin typeface="Arial Black"/>
                <a:cs typeface="Arial Black"/>
              </a:rPr>
              <a:t>will see an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option on the right side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of</a:t>
            </a:r>
            <a:r>
              <a:rPr sz="2000" spc="9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the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screen </a:t>
            </a:r>
            <a:r>
              <a:rPr sz="2000" dirty="0">
                <a:latin typeface="Arial Black"/>
                <a:cs typeface="Arial Black"/>
              </a:rPr>
              <a:t>to</a:t>
            </a:r>
            <a:r>
              <a:rPr sz="2000" spc="-25" dirty="0">
                <a:latin typeface="Arial Black"/>
                <a:cs typeface="Arial Black"/>
              </a:rPr>
              <a:t> </a:t>
            </a:r>
            <a:r>
              <a:rPr sz="2000" spc="10" dirty="0">
                <a:latin typeface="Arial Black"/>
                <a:cs typeface="Arial Black"/>
              </a:rPr>
              <a:t>Insert </a:t>
            </a:r>
            <a:r>
              <a:rPr sz="2000" spc="1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links to files. </a:t>
            </a:r>
            <a:r>
              <a:rPr sz="2000" spc="-10" dirty="0">
                <a:latin typeface="Arial Black"/>
                <a:cs typeface="Arial Black"/>
              </a:rPr>
              <a:t>Click </a:t>
            </a:r>
            <a:r>
              <a:rPr sz="2000" dirty="0">
                <a:latin typeface="Arial Black"/>
                <a:cs typeface="Arial Black"/>
              </a:rPr>
              <a:t>on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the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type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of</a:t>
            </a:r>
            <a:r>
              <a:rPr sz="2000" spc="9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file</a:t>
            </a:r>
            <a:r>
              <a:rPr sz="2000" spc="-35" dirty="0">
                <a:latin typeface="Arial Black"/>
                <a:cs typeface="Arial Black"/>
              </a:rPr>
              <a:t> </a:t>
            </a:r>
            <a:r>
              <a:rPr sz="2000" spc="-15" dirty="0">
                <a:latin typeface="Arial Black"/>
                <a:cs typeface="Arial Black"/>
              </a:rPr>
              <a:t>you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want </a:t>
            </a:r>
            <a:r>
              <a:rPr sz="2000" spc="-65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to upload or link (pages </a:t>
            </a:r>
            <a:r>
              <a:rPr sz="2000" spc="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or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spc="5" dirty="0">
                <a:latin typeface="Arial Black"/>
                <a:cs typeface="Arial Black"/>
              </a:rPr>
              <a:t>images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and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files).</a:t>
            </a:r>
          </a:p>
          <a:p>
            <a:pPr marL="91440" marR="441325">
              <a:spcBef>
                <a:spcPts val="5"/>
              </a:spcBef>
            </a:pPr>
            <a:r>
              <a:rPr sz="2000" spc="-20" dirty="0">
                <a:latin typeface="Arial Black"/>
                <a:cs typeface="Arial Black"/>
              </a:rPr>
              <a:t>Follow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prompts to </a:t>
            </a:r>
            <a:r>
              <a:rPr sz="2000" spc="-65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complete</a:t>
            </a:r>
            <a:r>
              <a:rPr sz="2000" spc="-2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the</a:t>
            </a:r>
            <a:r>
              <a:rPr sz="2000" spc="-15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upload.</a:t>
            </a:r>
            <a:endParaRPr sz="2000" dirty="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33601" y="1981200"/>
            <a:ext cx="7096507" cy="1752600"/>
            <a:chOff x="838873" y="1448435"/>
            <a:chExt cx="6809740" cy="2766695"/>
          </a:xfrm>
        </p:grpSpPr>
        <p:sp>
          <p:nvSpPr>
            <p:cNvPr id="8" name="object 8"/>
            <p:cNvSpPr/>
            <p:nvPr/>
          </p:nvSpPr>
          <p:spPr>
            <a:xfrm>
              <a:off x="6842252" y="3730117"/>
              <a:ext cx="800100" cy="478155"/>
            </a:xfrm>
            <a:custGeom>
              <a:avLst/>
              <a:gdLst/>
              <a:ahLst/>
              <a:cxnLst/>
              <a:rect l="l" t="t" r="r" b="b"/>
              <a:pathLst>
                <a:path w="800100" h="478154">
                  <a:moveTo>
                    <a:pt x="739521" y="0"/>
                  </a:moveTo>
                  <a:lnTo>
                    <a:pt x="114807" y="260730"/>
                  </a:lnTo>
                  <a:lnTo>
                    <a:pt x="84454" y="188213"/>
                  </a:lnTo>
                  <a:lnTo>
                    <a:pt x="0" y="393699"/>
                  </a:lnTo>
                  <a:lnTo>
                    <a:pt x="205486" y="478154"/>
                  </a:lnTo>
                  <a:lnTo>
                    <a:pt x="175259" y="405637"/>
                  </a:lnTo>
                  <a:lnTo>
                    <a:pt x="799973" y="144906"/>
                  </a:lnTo>
                  <a:lnTo>
                    <a:pt x="7395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42252" y="3730117"/>
              <a:ext cx="800100" cy="478155"/>
            </a:xfrm>
            <a:custGeom>
              <a:avLst/>
              <a:gdLst/>
              <a:ahLst/>
              <a:cxnLst/>
              <a:rect l="l" t="t" r="r" b="b"/>
              <a:pathLst>
                <a:path w="800100" h="478154">
                  <a:moveTo>
                    <a:pt x="84454" y="188213"/>
                  </a:moveTo>
                  <a:lnTo>
                    <a:pt x="114807" y="260730"/>
                  </a:lnTo>
                  <a:lnTo>
                    <a:pt x="739521" y="0"/>
                  </a:lnTo>
                  <a:lnTo>
                    <a:pt x="799973" y="144906"/>
                  </a:lnTo>
                  <a:lnTo>
                    <a:pt x="175259" y="405637"/>
                  </a:lnTo>
                  <a:lnTo>
                    <a:pt x="205486" y="478154"/>
                  </a:lnTo>
                  <a:lnTo>
                    <a:pt x="0" y="393699"/>
                  </a:lnTo>
                  <a:lnTo>
                    <a:pt x="84454" y="188213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873" y="1448435"/>
              <a:ext cx="628015" cy="554355"/>
            </a:xfrm>
            <a:custGeom>
              <a:avLst/>
              <a:gdLst/>
              <a:ahLst/>
              <a:cxnLst/>
              <a:rect l="l" t="t" r="r" b="b"/>
              <a:pathLst>
                <a:path w="628015" h="554355">
                  <a:moveTo>
                    <a:pt x="80639" y="70629"/>
                  </a:moveTo>
                  <a:lnTo>
                    <a:pt x="97667" y="121373"/>
                  </a:lnTo>
                  <a:lnTo>
                    <a:pt x="591908" y="553847"/>
                  </a:lnTo>
                  <a:lnTo>
                    <a:pt x="627468" y="513206"/>
                  </a:lnTo>
                  <a:lnTo>
                    <a:pt x="133295" y="80802"/>
                  </a:lnTo>
                  <a:lnTo>
                    <a:pt x="80639" y="70629"/>
                  </a:lnTo>
                  <a:close/>
                </a:path>
                <a:path w="628015" h="554355">
                  <a:moveTo>
                    <a:pt x="0" y="0"/>
                  </a:moveTo>
                  <a:lnTo>
                    <a:pt x="74383" y="221614"/>
                  </a:lnTo>
                  <a:lnTo>
                    <a:pt x="79734" y="230882"/>
                  </a:lnTo>
                  <a:lnTo>
                    <a:pt x="87947" y="237172"/>
                  </a:lnTo>
                  <a:lnTo>
                    <a:pt x="97922" y="239938"/>
                  </a:lnTo>
                  <a:lnTo>
                    <a:pt x="108559" y="238632"/>
                  </a:lnTo>
                  <a:lnTo>
                    <a:pt x="117838" y="233241"/>
                  </a:lnTo>
                  <a:lnTo>
                    <a:pt x="124128" y="225028"/>
                  </a:lnTo>
                  <a:lnTo>
                    <a:pt x="126881" y="215076"/>
                  </a:lnTo>
                  <a:lnTo>
                    <a:pt x="125552" y="204469"/>
                  </a:lnTo>
                  <a:lnTo>
                    <a:pt x="97667" y="121373"/>
                  </a:lnTo>
                  <a:lnTo>
                    <a:pt x="22529" y="55625"/>
                  </a:lnTo>
                  <a:lnTo>
                    <a:pt x="58077" y="14986"/>
                  </a:lnTo>
                  <a:lnTo>
                    <a:pt x="77587" y="14986"/>
                  </a:lnTo>
                  <a:lnTo>
                    <a:pt x="0" y="0"/>
                  </a:lnTo>
                  <a:close/>
                </a:path>
                <a:path w="628015" h="554355">
                  <a:moveTo>
                    <a:pt x="58077" y="14986"/>
                  </a:moveTo>
                  <a:lnTo>
                    <a:pt x="22529" y="55625"/>
                  </a:lnTo>
                  <a:lnTo>
                    <a:pt x="97667" y="121373"/>
                  </a:lnTo>
                  <a:lnTo>
                    <a:pt x="80639" y="70629"/>
                  </a:lnTo>
                  <a:lnTo>
                    <a:pt x="35191" y="61849"/>
                  </a:lnTo>
                  <a:lnTo>
                    <a:pt x="65887" y="26669"/>
                  </a:lnTo>
                  <a:lnTo>
                    <a:pt x="71430" y="26669"/>
                  </a:lnTo>
                  <a:lnTo>
                    <a:pt x="58077" y="14986"/>
                  </a:lnTo>
                  <a:close/>
                </a:path>
                <a:path w="628015" h="554355">
                  <a:moveTo>
                    <a:pt x="77587" y="14986"/>
                  </a:moveTo>
                  <a:lnTo>
                    <a:pt x="58077" y="14986"/>
                  </a:lnTo>
                  <a:lnTo>
                    <a:pt x="133295" y="80802"/>
                  </a:lnTo>
                  <a:lnTo>
                    <a:pt x="219252" y="97409"/>
                  </a:lnTo>
                  <a:lnTo>
                    <a:pt x="229965" y="97287"/>
                  </a:lnTo>
                  <a:lnTo>
                    <a:pt x="239482" y="93202"/>
                  </a:lnTo>
                  <a:lnTo>
                    <a:pt x="246786" y="85853"/>
                  </a:lnTo>
                  <a:lnTo>
                    <a:pt x="250863" y="75945"/>
                  </a:lnTo>
                  <a:lnTo>
                    <a:pt x="250770" y="65254"/>
                  </a:lnTo>
                  <a:lnTo>
                    <a:pt x="246718" y="55752"/>
                  </a:lnTo>
                  <a:lnTo>
                    <a:pt x="239392" y="48442"/>
                  </a:lnTo>
                  <a:lnTo>
                    <a:pt x="229476" y="44323"/>
                  </a:lnTo>
                  <a:lnTo>
                    <a:pt x="77587" y="14986"/>
                  </a:lnTo>
                  <a:close/>
                </a:path>
                <a:path w="628015" h="554355">
                  <a:moveTo>
                    <a:pt x="71430" y="26669"/>
                  </a:moveTo>
                  <a:lnTo>
                    <a:pt x="65887" y="26669"/>
                  </a:lnTo>
                  <a:lnTo>
                    <a:pt x="80639" y="70629"/>
                  </a:lnTo>
                  <a:lnTo>
                    <a:pt x="133295" y="80802"/>
                  </a:lnTo>
                  <a:lnTo>
                    <a:pt x="71430" y="26669"/>
                  </a:lnTo>
                  <a:close/>
                </a:path>
                <a:path w="628015" h="554355">
                  <a:moveTo>
                    <a:pt x="65887" y="26669"/>
                  </a:moveTo>
                  <a:lnTo>
                    <a:pt x="35191" y="61849"/>
                  </a:lnTo>
                  <a:lnTo>
                    <a:pt x="80639" y="70629"/>
                  </a:lnTo>
                  <a:lnTo>
                    <a:pt x="65887" y="26669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33696" y="3206527"/>
              <a:ext cx="1467485" cy="629285"/>
            </a:xfrm>
            <a:custGeom>
              <a:avLst/>
              <a:gdLst/>
              <a:ahLst/>
              <a:cxnLst/>
              <a:rect l="l" t="t" r="r" b="b"/>
              <a:pathLst>
                <a:path w="1467485" h="629285">
                  <a:moveTo>
                    <a:pt x="1466977" y="130270"/>
                  </a:moveTo>
                  <a:lnTo>
                    <a:pt x="1428003" y="125872"/>
                  </a:lnTo>
                  <a:lnTo>
                    <a:pt x="1368815" y="109718"/>
                  </a:lnTo>
                  <a:lnTo>
                    <a:pt x="1346660" y="101044"/>
                  </a:lnTo>
                  <a:lnTo>
                    <a:pt x="1324433" y="92727"/>
                  </a:lnTo>
                  <a:lnTo>
                    <a:pt x="1302004" y="85947"/>
                  </a:lnTo>
                  <a:lnTo>
                    <a:pt x="1278653" y="81131"/>
                  </a:lnTo>
                  <a:lnTo>
                    <a:pt x="1253982" y="77136"/>
                  </a:lnTo>
                  <a:lnTo>
                    <a:pt x="1229477" y="72784"/>
                  </a:lnTo>
                  <a:lnTo>
                    <a:pt x="1206627" y="66897"/>
                  </a:lnTo>
                  <a:lnTo>
                    <a:pt x="1182371" y="58995"/>
                  </a:lnTo>
                  <a:lnTo>
                    <a:pt x="1159462" y="52165"/>
                  </a:lnTo>
                  <a:lnTo>
                    <a:pt x="1111631" y="41243"/>
                  </a:lnTo>
                  <a:lnTo>
                    <a:pt x="1073473" y="35432"/>
                  </a:lnTo>
                  <a:lnTo>
                    <a:pt x="1035351" y="30956"/>
                  </a:lnTo>
                  <a:lnTo>
                    <a:pt x="997205" y="26955"/>
                  </a:lnTo>
                  <a:lnTo>
                    <a:pt x="958977" y="22574"/>
                  </a:lnTo>
                  <a:lnTo>
                    <a:pt x="935293" y="19603"/>
                  </a:lnTo>
                  <a:lnTo>
                    <a:pt x="911431" y="16525"/>
                  </a:lnTo>
                  <a:lnTo>
                    <a:pt x="887593" y="13233"/>
                  </a:lnTo>
                  <a:lnTo>
                    <a:pt x="863981" y="9620"/>
                  </a:lnTo>
                  <a:lnTo>
                    <a:pt x="848215" y="7221"/>
                  </a:lnTo>
                  <a:lnTo>
                    <a:pt x="832627" y="5381"/>
                  </a:lnTo>
                  <a:lnTo>
                    <a:pt x="816778" y="4137"/>
                  </a:lnTo>
                  <a:lnTo>
                    <a:pt x="800227" y="3524"/>
                  </a:lnTo>
                  <a:lnTo>
                    <a:pt x="749001" y="2264"/>
                  </a:lnTo>
                  <a:lnTo>
                    <a:pt x="696618" y="814"/>
                  </a:lnTo>
                  <a:lnTo>
                    <a:pt x="643763" y="0"/>
                  </a:lnTo>
                  <a:lnTo>
                    <a:pt x="591119" y="645"/>
                  </a:lnTo>
                  <a:lnTo>
                    <a:pt x="539371" y="3577"/>
                  </a:lnTo>
                  <a:lnTo>
                    <a:pt x="489204" y="9620"/>
                  </a:lnTo>
                  <a:lnTo>
                    <a:pt x="474753" y="11382"/>
                  </a:lnTo>
                  <a:lnTo>
                    <a:pt x="460470" y="12573"/>
                  </a:lnTo>
                  <a:lnTo>
                    <a:pt x="446234" y="13906"/>
                  </a:lnTo>
                  <a:lnTo>
                    <a:pt x="431927" y="16097"/>
                  </a:lnTo>
                  <a:lnTo>
                    <a:pt x="416095" y="18877"/>
                  </a:lnTo>
                  <a:lnTo>
                    <a:pt x="400526" y="20812"/>
                  </a:lnTo>
                  <a:lnTo>
                    <a:pt x="384813" y="22008"/>
                  </a:lnTo>
                  <a:lnTo>
                    <a:pt x="368554" y="22574"/>
                  </a:lnTo>
                  <a:lnTo>
                    <a:pt x="344054" y="24431"/>
                  </a:lnTo>
                  <a:lnTo>
                    <a:pt x="320008" y="28098"/>
                  </a:lnTo>
                  <a:lnTo>
                    <a:pt x="298009" y="32146"/>
                  </a:lnTo>
                  <a:lnTo>
                    <a:pt x="279654" y="35147"/>
                  </a:lnTo>
                  <a:lnTo>
                    <a:pt x="267920" y="36474"/>
                  </a:lnTo>
                  <a:lnTo>
                    <a:pt x="256555" y="37671"/>
                  </a:lnTo>
                  <a:lnTo>
                    <a:pt x="245596" y="39129"/>
                  </a:lnTo>
                  <a:lnTo>
                    <a:pt x="235077" y="41243"/>
                  </a:lnTo>
                  <a:lnTo>
                    <a:pt x="227127" y="43130"/>
                  </a:lnTo>
                  <a:lnTo>
                    <a:pt x="222535" y="44053"/>
                  </a:lnTo>
                  <a:lnTo>
                    <a:pt x="180978" y="61829"/>
                  </a:lnTo>
                  <a:lnTo>
                    <a:pt x="171704" y="66897"/>
                  </a:lnTo>
                  <a:lnTo>
                    <a:pt x="161956" y="71397"/>
                  </a:lnTo>
                  <a:lnTo>
                    <a:pt x="153733" y="74612"/>
                  </a:lnTo>
                  <a:lnTo>
                    <a:pt x="146558" y="77112"/>
                  </a:lnTo>
                  <a:lnTo>
                    <a:pt x="139954" y="79470"/>
                  </a:lnTo>
                  <a:lnTo>
                    <a:pt x="95377" y="98520"/>
                  </a:lnTo>
                  <a:lnTo>
                    <a:pt x="56471" y="122721"/>
                  </a:lnTo>
                  <a:lnTo>
                    <a:pt x="27312" y="148474"/>
                  </a:lnTo>
                  <a:lnTo>
                    <a:pt x="7596" y="187961"/>
                  </a:lnTo>
                  <a:lnTo>
                    <a:pt x="1666" y="233223"/>
                  </a:lnTo>
                  <a:lnTo>
                    <a:pt x="0" y="282003"/>
                  </a:lnTo>
                  <a:lnTo>
                    <a:pt x="3190" y="329592"/>
                  </a:lnTo>
                  <a:lnTo>
                    <a:pt x="12954" y="365347"/>
                  </a:lnTo>
                  <a:lnTo>
                    <a:pt x="18549" y="374288"/>
                  </a:lnTo>
                  <a:lnTo>
                    <a:pt x="24955" y="381920"/>
                  </a:lnTo>
                  <a:lnTo>
                    <a:pt x="31742" y="389171"/>
                  </a:lnTo>
                  <a:lnTo>
                    <a:pt x="38481" y="396970"/>
                  </a:lnTo>
                  <a:lnTo>
                    <a:pt x="45106" y="407578"/>
                  </a:lnTo>
                  <a:lnTo>
                    <a:pt x="51482" y="420306"/>
                  </a:lnTo>
                  <a:lnTo>
                    <a:pt x="57644" y="432510"/>
                  </a:lnTo>
                  <a:lnTo>
                    <a:pt x="92598" y="473811"/>
                  </a:lnTo>
                  <a:lnTo>
                    <a:pt x="124809" y="507825"/>
                  </a:lnTo>
                  <a:lnTo>
                    <a:pt x="158210" y="538862"/>
                  </a:lnTo>
                  <a:lnTo>
                    <a:pt x="190754" y="562197"/>
                  </a:lnTo>
                  <a:lnTo>
                    <a:pt x="214578" y="571555"/>
                  </a:lnTo>
                  <a:lnTo>
                    <a:pt x="222377" y="574770"/>
                  </a:lnTo>
                  <a:lnTo>
                    <a:pt x="231332" y="579606"/>
                  </a:lnTo>
                  <a:lnTo>
                    <a:pt x="240680" y="584977"/>
                  </a:lnTo>
                  <a:lnTo>
                    <a:pt x="250434" y="590040"/>
                  </a:lnTo>
                  <a:lnTo>
                    <a:pt x="292227" y="600424"/>
                  </a:lnTo>
                  <a:lnTo>
                    <a:pt x="307516" y="603085"/>
                  </a:lnTo>
                  <a:lnTo>
                    <a:pt x="321770" y="606853"/>
                  </a:lnTo>
                  <a:lnTo>
                    <a:pt x="335571" y="610550"/>
                  </a:lnTo>
                  <a:lnTo>
                    <a:pt x="349504" y="612997"/>
                  </a:lnTo>
                  <a:lnTo>
                    <a:pt x="393751" y="615991"/>
                  </a:lnTo>
                  <a:lnTo>
                    <a:pt x="438689" y="617045"/>
                  </a:lnTo>
                  <a:lnTo>
                    <a:pt x="483485" y="617694"/>
                  </a:lnTo>
                  <a:lnTo>
                    <a:pt x="527304" y="619474"/>
                  </a:lnTo>
                  <a:lnTo>
                    <a:pt x="578294" y="622712"/>
                  </a:lnTo>
                  <a:lnTo>
                    <a:pt x="628904" y="625570"/>
                  </a:lnTo>
                  <a:lnTo>
                    <a:pt x="677060" y="627720"/>
                  </a:lnTo>
                  <a:lnTo>
                    <a:pt x="726077" y="628844"/>
                  </a:lnTo>
                  <a:lnTo>
                    <a:pt x="775462" y="628761"/>
                  </a:lnTo>
                  <a:lnTo>
                    <a:pt x="824719" y="627291"/>
                  </a:lnTo>
                  <a:lnTo>
                    <a:pt x="873355" y="624256"/>
                  </a:lnTo>
                  <a:lnTo>
                    <a:pt x="920877" y="619474"/>
                  </a:lnTo>
                  <a:lnTo>
                    <a:pt x="936765" y="617872"/>
                  </a:lnTo>
                  <a:lnTo>
                    <a:pt x="952738" y="616664"/>
                  </a:lnTo>
                  <a:lnTo>
                    <a:pt x="997459" y="610157"/>
                  </a:lnTo>
                  <a:lnTo>
                    <a:pt x="1022705" y="603335"/>
                  </a:lnTo>
                  <a:lnTo>
                    <a:pt x="1035304" y="600424"/>
                  </a:lnTo>
                  <a:lnTo>
                    <a:pt x="1050361" y="597150"/>
                  </a:lnTo>
                  <a:lnTo>
                    <a:pt x="1064228" y="593851"/>
                  </a:lnTo>
                  <a:lnTo>
                    <a:pt x="1077952" y="590601"/>
                  </a:lnTo>
                  <a:lnTo>
                    <a:pt x="1092581" y="587470"/>
                  </a:lnTo>
                  <a:lnTo>
                    <a:pt x="1110609" y="583801"/>
                  </a:lnTo>
                  <a:lnTo>
                    <a:pt x="1126410" y="580120"/>
                  </a:lnTo>
                  <a:lnTo>
                    <a:pt x="1141140" y="575415"/>
                  </a:lnTo>
                  <a:lnTo>
                    <a:pt x="1155954" y="568674"/>
                  </a:lnTo>
                  <a:lnTo>
                    <a:pt x="1168568" y="562667"/>
                  </a:lnTo>
                  <a:lnTo>
                    <a:pt x="1181623" y="557006"/>
                  </a:lnTo>
                  <a:lnTo>
                    <a:pt x="1194512" y="550797"/>
                  </a:lnTo>
                  <a:lnTo>
                    <a:pt x="1206627" y="543147"/>
                  </a:lnTo>
                  <a:lnTo>
                    <a:pt x="1214814" y="537408"/>
                  </a:lnTo>
                  <a:lnTo>
                    <a:pt x="1225264" y="530478"/>
                  </a:lnTo>
                  <a:lnTo>
                    <a:pt x="1266332" y="499363"/>
                  </a:lnTo>
                  <a:lnTo>
                    <a:pt x="1277447" y="489188"/>
                  </a:lnTo>
                  <a:lnTo>
                    <a:pt x="1289050" y="479774"/>
                  </a:lnTo>
                  <a:lnTo>
                    <a:pt x="1299273" y="471933"/>
                  </a:lnTo>
                  <a:lnTo>
                    <a:pt x="1309592" y="463343"/>
                  </a:lnTo>
                  <a:lnTo>
                    <a:pt x="1319196" y="454967"/>
                  </a:lnTo>
                  <a:lnTo>
                    <a:pt x="1327277" y="447770"/>
                  </a:lnTo>
                  <a:lnTo>
                    <a:pt x="1339625" y="437397"/>
                  </a:lnTo>
                  <a:lnTo>
                    <a:pt x="1378077" y="403447"/>
                  </a:lnTo>
                  <a:lnTo>
                    <a:pt x="1387774" y="374014"/>
                  </a:lnTo>
                  <a:lnTo>
                    <a:pt x="1391031" y="365347"/>
                  </a:lnTo>
                  <a:lnTo>
                    <a:pt x="1395888" y="356248"/>
                  </a:lnTo>
                  <a:lnTo>
                    <a:pt x="1398460" y="351710"/>
                  </a:lnTo>
                  <a:lnTo>
                    <a:pt x="1400460" y="347577"/>
                  </a:lnTo>
                  <a:lnTo>
                    <a:pt x="1403604" y="339693"/>
                  </a:lnTo>
                  <a:lnTo>
                    <a:pt x="1408562" y="327792"/>
                  </a:lnTo>
                  <a:lnTo>
                    <a:pt x="1414319" y="314499"/>
                  </a:lnTo>
                  <a:lnTo>
                    <a:pt x="1419480" y="301134"/>
                  </a:lnTo>
                  <a:lnTo>
                    <a:pt x="1422654" y="289020"/>
                  </a:lnTo>
                  <a:lnTo>
                    <a:pt x="1424451" y="274379"/>
                  </a:lnTo>
                  <a:lnTo>
                    <a:pt x="1425797" y="259524"/>
                  </a:lnTo>
                  <a:lnTo>
                    <a:pt x="1427190" y="245193"/>
                  </a:lnTo>
                  <a:lnTo>
                    <a:pt x="1429131" y="232124"/>
                  </a:lnTo>
                  <a:lnTo>
                    <a:pt x="1430744" y="224585"/>
                  </a:lnTo>
                  <a:lnTo>
                    <a:pt x="1432512" y="216963"/>
                  </a:lnTo>
                  <a:lnTo>
                    <a:pt x="1434113" y="208889"/>
                  </a:lnTo>
                  <a:lnTo>
                    <a:pt x="1435227" y="199993"/>
                  </a:lnTo>
                  <a:lnTo>
                    <a:pt x="1436167" y="183509"/>
                  </a:lnTo>
                  <a:lnTo>
                    <a:pt x="1435989" y="163845"/>
                  </a:lnTo>
                  <a:lnTo>
                    <a:pt x="1424624" y="124005"/>
                  </a:lnTo>
                  <a:lnTo>
                    <a:pt x="1397472" y="92257"/>
                  </a:lnTo>
                  <a:lnTo>
                    <a:pt x="1359463" y="75803"/>
                  </a:lnTo>
                  <a:lnTo>
                    <a:pt x="1314140" y="73898"/>
                  </a:lnTo>
                  <a:lnTo>
                    <a:pt x="1295527" y="73374"/>
                  </a:lnTo>
                  <a:lnTo>
                    <a:pt x="1284513" y="72945"/>
                  </a:lnTo>
                  <a:lnTo>
                    <a:pt x="1273429" y="72993"/>
                  </a:lnTo>
                  <a:lnTo>
                    <a:pt x="1262344" y="73231"/>
                  </a:lnTo>
                  <a:lnTo>
                    <a:pt x="1251331" y="733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2671" y="973582"/>
            <a:ext cx="4946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 Black"/>
                <a:cs typeface="Arial Black"/>
              </a:rPr>
              <a:t>Application</a:t>
            </a:r>
            <a:r>
              <a:rPr sz="2400" spc="-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 Black"/>
                <a:cs typeface="Arial Black"/>
              </a:rPr>
              <a:t>In</a:t>
            </a:r>
            <a:r>
              <a:rPr sz="24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15" dirty="0">
                <a:solidFill>
                  <a:srgbClr val="FF0000"/>
                </a:solidFill>
                <a:latin typeface="Arial Black"/>
                <a:cs typeface="Arial Black"/>
              </a:rPr>
              <a:t>The</a:t>
            </a:r>
            <a:r>
              <a:rPr sz="2400" spc="-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0000"/>
                </a:solidFill>
                <a:latin typeface="Arial Black"/>
                <a:cs typeface="Arial Black"/>
              </a:rPr>
              <a:t>Classroom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1454880"/>
            <a:ext cx="9982200" cy="4421082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850900" algn="just">
              <a:spcBef>
                <a:spcPts val="1255"/>
              </a:spcBef>
            </a:pPr>
            <a:r>
              <a:rPr sz="2000" b="1" i="1" spc="-55" dirty="0">
                <a:solidFill>
                  <a:srgbClr val="006FC0"/>
                </a:solidFill>
                <a:latin typeface="Times New Roman"/>
                <a:cs typeface="Times New Roman"/>
              </a:rPr>
              <a:t>Information</a:t>
            </a:r>
            <a:r>
              <a:rPr sz="20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-80" dirty="0">
                <a:solidFill>
                  <a:srgbClr val="006FC0"/>
                </a:solidFill>
                <a:latin typeface="Times New Roman"/>
                <a:cs typeface="Times New Roman"/>
              </a:rPr>
              <a:t>Courtesy:</a:t>
            </a:r>
            <a:r>
              <a:rPr sz="2000" b="1" i="1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006FC0"/>
                </a:solidFill>
                <a:latin typeface="Times New Roman"/>
                <a:cs typeface="Times New Roman"/>
              </a:rPr>
              <a:t>https://sites.google.com/site/inteched/wiki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spcBef>
                <a:spcPts val="1535"/>
              </a:spcBef>
            </a:pPr>
            <a:r>
              <a:rPr sz="2800" spc="-5" dirty="0">
                <a:latin typeface="Arial Black"/>
                <a:cs typeface="Arial Black"/>
              </a:rPr>
              <a:t>Suggestions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for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using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15" dirty="0">
                <a:latin typeface="Arial Black"/>
                <a:cs typeface="Arial Black"/>
              </a:rPr>
              <a:t>Wikis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in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your</a:t>
            </a:r>
            <a:r>
              <a:rPr sz="2800" spc="-5" dirty="0">
                <a:latin typeface="Arial Black"/>
                <a:cs typeface="Arial Black"/>
              </a:rPr>
              <a:t> classroom:</a:t>
            </a:r>
            <a:endParaRPr sz="2800" dirty="0">
              <a:latin typeface="Arial Black"/>
              <a:cs typeface="Arial Black"/>
            </a:endParaRPr>
          </a:p>
          <a:p>
            <a:pPr marL="12700" marR="5080" algn="just">
              <a:spcBef>
                <a:spcPts val="2880"/>
              </a:spcBef>
              <a:buAutoNum type="arabicPeriod"/>
              <a:tabLst>
                <a:tab pos="419100" algn="l"/>
              </a:tabLst>
            </a:pPr>
            <a:r>
              <a:rPr sz="2800" spc="-30" dirty="0">
                <a:latin typeface="Arial Black"/>
                <a:cs typeface="Arial Black"/>
              </a:rPr>
              <a:t>Have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students </a:t>
            </a:r>
            <a:r>
              <a:rPr sz="2800" dirty="0">
                <a:latin typeface="Arial Black"/>
                <a:cs typeface="Arial Black"/>
              </a:rPr>
              <a:t>to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use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their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wiki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folder </a:t>
            </a:r>
            <a:r>
              <a:rPr sz="2800" dirty="0">
                <a:latin typeface="Arial Black"/>
                <a:cs typeface="Arial Black"/>
              </a:rPr>
              <a:t>to </a:t>
            </a:r>
            <a:r>
              <a:rPr sz="2800" spc="5" dirty="0">
                <a:latin typeface="Arial Black"/>
                <a:cs typeface="Arial Black"/>
              </a:rPr>
              <a:t> store </a:t>
            </a:r>
            <a:r>
              <a:rPr sz="2800" spc="-5" dirty="0">
                <a:latin typeface="Arial Black"/>
                <a:cs typeface="Arial Black"/>
              </a:rPr>
              <a:t>and </a:t>
            </a:r>
            <a:r>
              <a:rPr sz="2800" dirty="0">
                <a:latin typeface="Arial Black"/>
                <a:cs typeface="Arial Black"/>
              </a:rPr>
              <a:t>organize </a:t>
            </a:r>
            <a:r>
              <a:rPr sz="2800" spc="-5" dirty="0">
                <a:latin typeface="Arial Black"/>
                <a:cs typeface="Arial Black"/>
              </a:rPr>
              <a:t>their notes. </a:t>
            </a:r>
            <a:r>
              <a:rPr sz="2800" spc="-65" dirty="0">
                <a:latin typeface="Arial Black"/>
                <a:cs typeface="Arial Black"/>
              </a:rPr>
              <a:t>You </a:t>
            </a:r>
            <a:r>
              <a:rPr sz="2800" dirty="0">
                <a:latin typeface="Arial Black"/>
                <a:cs typeface="Arial Black"/>
              </a:rPr>
              <a:t>can monitor </a:t>
            </a:r>
            <a:r>
              <a:rPr sz="2800" spc="-79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their </a:t>
            </a:r>
            <a:r>
              <a:rPr sz="2800" spc="10" dirty="0">
                <a:latin typeface="Arial Black"/>
                <a:cs typeface="Arial Black"/>
              </a:rPr>
              <a:t>progress, </a:t>
            </a:r>
            <a:r>
              <a:rPr sz="2800" spc="-5" dirty="0">
                <a:latin typeface="Arial Black"/>
                <a:cs typeface="Arial Black"/>
              </a:rPr>
              <a:t>and their </a:t>
            </a:r>
            <a:r>
              <a:rPr sz="2800" spc="5" dirty="0">
                <a:latin typeface="Arial Black"/>
                <a:cs typeface="Arial Black"/>
              </a:rPr>
              <a:t>peers </a:t>
            </a:r>
            <a:r>
              <a:rPr sz="2800" spc="-5" dirty="0">
                <a:latin typeface="Arial Black"/>
                <a:cs typeface="Arial Black"/>
              </a:rPr>
              <a:t>can </a:t>
            </a:r>
            <a:r>
              <a:rPr sz="2800" dirty="0">
                <a:latin typeface="Arial Black"/>
                <a:cs typeface="Arial Black"/>
              </a:rPr>
              <a:t>offer 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constructive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10" dirty="0">
                <a:latin typeface="Arial Black"/>
                <a:cs typeface="Arial Black"/>
              </a:rPr>
              <a:t>support.</a:t>
            </a:r>
            <a:endParaRPr sz="2800" dirty="0">
              <a:latin typeface="Arial Black"/>
              <a:cs typeface="Arial Black"/>
            </a:endParaRPr>
          </a:p>
          <a:p>
            <a:pPr marL="12700" marR="220979" algn="just">
              <a:spcBef>
                <a:spcPts val="2885"/>
              </a:spcBef>
              <a:buAutoNum type="arabicPeriod"/>
              <a:tabLst>
                <a:tab pos="419100" algn="l"/>
              </a:tabLst>
            </a:pPr>
            <a:r>
              <a:rPr sz="2800" dirty="0">
                <a:latin typeface="Arial Black"/>
                <a:cs typeface="Arial Black"/>
              </a:rPr>
              <a:t>Use</a:t>
            </a:r>
            <a:r>
              <a:rPr sz="2800" spc="-3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the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wiki</a:t>
            </a:r>
            <a:r>
              <a:rPr sz="2800" spc="-1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to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display</a:t>
            </a:r>
            <a:r>
              <a:rPr sz="2800" spc="-2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student</a:t>
            </a:r>
            <a:r>
              <a:rPr sz="2800" spc="-15" dirty="0">
                <a:latin typeface="Arial Black"/>
                <a:cs typeface="Arial Black"/>
              </a:rPr>
              <a:t> </a:t>
            </a:r>
            <a:r>
              <a:rPr sz="2800" spc="10" dirty="0">
                <a:latin typeface="Arial Black"/>
                <a:cs typeface="Arial Black"/>
              </a:rPr>
              <a:t>work</a:t>
            </a:r>
            <a:r>
              <a:rPr sz="2800" spc="-2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(either </a:t>
            </a:r>
            <a:r>
              <a:rPr sz="2800" spc="-78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link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to</a:t>
            </a:r>
            <a:r>
              <a:rPr sz="2800" spc="-1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document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or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spc="15" dirty="0">
                <a:latin typeface="Arial Black"/>
                <a:cs typeface="Arial Black"/>
              </a:rPr>
              <a:t>import</a:t>
            </a:r>
            <a:r>
              <a:rPr sz="280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multimedia)</a:t>
            </a:r>
            <a:endParaRPr sz="28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AE8DDF-9D67-0B39-FA46-C43091FE3FE1}"/>
              </a:ext>
            </a:extLst>
          </p:cNvPr>
          <p:cNvSpPr txBox="1"/>
          <p:nvPr/>
        </p:nvSpPr>
        <p:spPr>
          <a:xfrm>
            <a:off x="1143000" y="1143000"/>
            <a:ext cx="10439400" cy="4962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473075" algn="just">
              <a:spcBef>
                <a:spcPts val="2880"/>
              </a:spcBef>
              <a:tabLst>
                <a:tab pos="419734" algn="l"/>
              </a:tabLst>
            </a:pPr>
            <a:r>
              <a:rPr lang="en-US" sz="2800" spc="-10" dirty="0">
                <a:latin typeface="Arial Black"/>
                <a:cs typeface="Arial Black"/>
              </a:rPr>
              <a:t>3. Evaluation</a:t>
            </a:r>
            <a:r>
              <a:rPr lang="en-US" sz="2800" spc="-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of</a:t>
            </a:r>
            <a:r>
              <a:rPr lang="en-US" sz="2800" spc="14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the</a:t>
            </a:r>
            <a:r>
              <a:rPr lang="en-US" sz="2800" spc="-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writing</a:t>
            </a:r>
            <a:r>
              <a:rPr lang="en-US" sz="2800" spc="-2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process</a:t>
            </a:r>
            <a:r>
              <a:rPr lang="en-US" sz="2800" spc="15" dirty="0">
                <a:latin typeface="Arial Black"/>
                <a:cs typeface="Arial Black"/>
              </a:rPr>
              <a:t> </a:t>
            </a:r>
            <a:r>
              <a:rPr lang="en-US" sz="2800" spc="-10" dirty="0">
                <a:latin typeface="Arial Black"/>
                <a:cs typeface="Arial Black"/>
              </a:rPr>
              <a:t>(you</a:t>
            </a:r>
            <a:r>
              <a:rPr lang="en-US" sz="2800" spc="-1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can </a:t>
            </a:r>
            <a:r>
              <a:rPr lang="en-US" sz="2800" spc="-785" dirty="0">
                <a:latin typeface="Arial Black"/>
                <a:cs typeface="Arial Black"/>
              </a:rPr>
              <a:t> </a:t>
            </a:r>
            <a:r>
              <a:rPr lang="en-US" sz="2800" spc="-5" dirty="0">
                <a:latin typeface="Arial Black"/>
                <a:cs typeface="Arial Black"/>
              </a:rPr>
              <a:t>monitor</a:t>
            </a:r>
            <a:r>
              <a:rPr lang="en-US" sz="2800" spc="-10" dirty="0">
                <a:latin typeface="Arial Black"/>
                <a:cs typeface="Arial Black"/>
              </a:rPr>
              <a:t> </a:t>
            </a:r>
            <a:r>
              <a:rPr lang="en-US" sz="2800" spc="-5" dirty="0">
                <a:latin typeface="Arial Black"/>
                <a:cs typeface="Arial Black"/>
              </a:rPr>
              <a:t>their</a:t>
            </a:r>
            <a:r>
              <a:rPr lang="en-US" sz="2800" spc="5" dirty="0">
                <a:latin typeface="Arial Black"/>
                <a:cs typeface="Arial Black"/>
              </a:rPr>
              <a:t> </a:t>
            </a:r>
            <a:r>
              <a:rPr lang="en-US" sz="2800" spc="-5" dirty="0">
                <a:latin typeface="Arial Black"/>
                <a:cs typeface="Arial Black"/>
              </a:rPr>
              <a:t>editing</a:t>
            </a:r>
            <a:r>
              <a:rPr lang="en-US" sz="2800" spc="-15" dirty="0">
                <a:latin typeface="Arial Black"/>
                <a:cs typeface="Arial Black"/>
              </a:rPr>
              <a:t> </a:t>
            </a:r>
            <a:r>
              <a:rPr lang="en-US" sz="2800" spc="-5" dirty="0">
                <a:latin typeface="Arial Black"/>
                <a:cs typeface="Arial Black"/>
              </a:rPr>
              <a:t>and</a:t>
            </a:r>
            <a:r>
              <a:rPr lang="en-US" sz="2800" dirty="0">
                <a:latin typeface="Arial Black"/>
                <a:cs typeface="Arial Black"/>
              </a:rPr>
              <a:t> </a:t>
            </a:r>
            <a:r>
              <a:rPr lang="en-US" sz="2800" spc="-5" dirty="0">
                <a:latin typeface="Arial Black"/>
                <a:cs typeface="Arial Black"/>
              </a:rPr>
              <a:t>revision)</a:t>
            </a:r>
          </a:p>
          <a:p>
            <a:pPr marL="12700" marR="473075" algn="just">
              <a:spcBef>
                <a:spcPts val="2880"/>
              </a:spcBef>
              <a:tabLst>
                <a:tab pos="419734" algn="l"/>
              </a:tabLst>
            </a:pPr>
            <a:r>
              <a:rPr lang="en-US" sz="2800" spc="-5" dirty="0">
                <a:latin typeface="Arial Black"/>
                <a:cs typeface="Arial Black"/>
              </a:rPr>
              <a:t>4.</a:t>
            </a:r>
            <a:r>
              <a:rPr lang="en-US" sz="2800" spc="30" dirty="0">
                <a:latin typeface="Arial Black"/>
                <a:cs typeface="Arial Black"/>
              </a:rPr>
              <a:t> </a:t>
            </a:r>
            <a:r>
              <a:rPr lang="en-US" sz="2800" spc="-5" dirty="0">
                <a:latin typeface="Arial Black"/>
                <a:cs typeface="Arial Black"/>
              </a:rPr>
              <a:t>Provide</a:t>
            </a:r>
            <a:r>
              <a:rPr lang="en-US" sz="2800" spc="1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information</a:t>
            </a:r>
            <a:r>
              <a:rPr lang="en-US" sz="2800" spc="35" dirty="0">
                <a:latin typeface="Arial Black"/>
                <a:cs typeface="Arial Black"/>
              </a:rPr>
              <a:t> </a:t>
            </a:r>
            <a:r>
              <a:rPr lang="en-US" sz="2800" spc="-15" dirty="0">
                <a:latin typeface="Arial Black"/>
                <a:cs typeface="Arial Black"/>
              </a:rPr>
              <a:t>for</a:t>
            </a:r>
            <a:r>
              <a:rPr lang="en-US" sz="2800" spc="2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research</a:t>
            </a:r>
            <a:r>
              <a:rPr lang="en-US" sz="2800" spc="4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projects,</a:t>
            </a:r>
            <a:r>
              <a:rPr lang="en-US" sz="2800" spc="30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study</a:t>
            </a:r>
            <a:r>
              <a:rPr lang="en-US" sz="2800" spc="40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guides, </a:t>
            </a:r>
            <a:r>
              <a:rPr lang="en-US" sz="2800" spc="-650" dirty="0">
                <a:latin typeface="Arial Black"/>
                <a:cs typeface="Arial Black"/>
              </a:rPr>
              <a:t> </a:t>
            </a:r>
            <a:r>
              <a:rPr lang="en-US" sz="2800" spc="10" dirty="0">
                <a:latin typeface="Arial Black"/>
                <a:cs typeface="Arial Black"/>
              </a:rPr>
              <a:t>journals,</a:t>
            </a:r>
            <a:r>
              <a:rPr lang="en-US" sz="2800" dirty="0">
                <a:latin typeface="Arial Black"/>
                <a:cs typeface="Arial Black"/>
              </a:rPr>
              <a:t> </a:t>
            </a:r>
            <a:r>
              <a:rPr lang="en-US" sz="2800" spc="-5" dirty="0">
                <a:latin typeface="Arial Black"/>
                <a:cs typeface="Arial Black"/>
              </a:rPr>
              <a:t>and</a:t>
            </a:r>
            <a:r>
              <a:rPr lang="en-US" sz="2800" spc="10" dirty="0">
                <a:latin typeface="Arial Black"/>
                <a:cs typeface="Arial Black"/>
              </a:rPr>
              <a:t> </a:t>
            </a:r>
            <a:r>
              <a:rPr lang="en-US" sz="2800" spc="-5" dirty="0">
                <a:latin typeface="Arial Black"/>
                <a:cs typeface="Arial Black"/>
              </a:rPr>
              <a:t>other</a:t>
            </a:r>
            <a:r>
              <a:rPr lang="en-US" sz="2800" spc="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assignments</a:t>
            </a:r>
            <a:r>
              <a:rPr lang="en-US" sz="2000" dirty="0">
                <a:latin typeface="Arial Black"/>
                <a:cs typeface="Arial Black"/>
              </a:rPr>
              <a:t>.</a:t>
            </a:r>
          </a:p>
          <a:p>
            <a:pPr marL="12700" marR="473075" algn="just">
              <a:spcBef>
                <a:spcPts val="2880"/>
              </a:spcBef>
              <a:tabLst>
                <a:tab pos="419734" algn="l"/>
              </a:tabLst>
            </a:pPr>
            <a:r>
              <a:rPr lang="en-US" sz="2800" dirty="0">
                <a:latin typeface="Arial Black"/>
                <a:cs typeface="Arial Black"/>
              </a:rPr>
              <a:t>5. Use the wiki as </a:t>
            </a:r>
            <a:r>
              <a:rPr lang="en-US" sz="2800" spc="-15" dirty="0">
                <a:latin typeface="Arial Black"/>
                <a:cs typeface="Arial Black"/>
              </a:rPr>
              <a:t>your </a:t>
            </a:r>
            <a:r>
              <a:rPr lang="en-US" sz="2800" spc="-10" dirty="0">
                <a:latin typeface="Arial Black"/>
                <a:cs typeface="Arial Black"/>
              </a:rPr>
              <a:t>website </a:t>
            </a:r>
            <a:r>
              <a:rPr lang="en-US" sz="2800" dirty="0">
                <a:latin typeface="Arial Black"/>
                <a:cs typeface="Arial Black"/>
              </a:rPr>
              <a:t>- </a:t>
            </a:r>
            <a:r>
              <a:rPr lang="en-US" sz="2800" spc="-15" dirty="0">
                <a:latin typeface="Arial Black"/>
                <a:cs typeface="Arial Black"/>
              </a:rPr>
              <a:t>you </a:t>
            </a:r>
            <a:r>
              <a:rPr lang="en-US" sz="2800" spc="-5" dirty="0">
                <a:latin typeface="Arial Black"/>
                <a:cs typeface="Arial Black"/>
              </a:rPr>
              <a:t>can </a:t>
            </a:r>
            <a:r>
              <a:rPr lang="en-US" sz="2800" spc="-10" dirty="0">
                <a:latin typeface="Arial Black"/>
                <a:cs typeface="Arial Black"/>
              </a:rPr>
              <a:t>update </a:t>
            </a:r>
            <a:r>
              <a:rPr lang="en-US" sz="2800" dirty="0">
                <a:latin typeface="Arial Black"/>
                <a:cs typeface="Arial Black"/>
              </a:rPr>
              <a:t>it </a:t>
            </a:r>
            <a:r>
              <a:rPr lang="en-US" sz="2800" spc="-10" dirty="0">
                <a:latin typeface="Arial Black"/>
                <a:cs typeface="Arial Black"/>
              </a:rPr>
              <a:t>as </a:t>
            </a:r>
            <a:r>
              <a:rPr lang="en-US" sz="2800" spc="-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often as </a:t>
            </a:r>
            <a:r>
              <a:rPr lang="en-US" sz="2800" spc="-15" dirty="0">
                <a:latin typeface="Arial Black"/>
                <a:cs typeface="Arial Black"/>
              </a:rPr>
              <a:t>you </a:t>
            </a:r>
            <a:r>
              <a:rPr lang="en-US" sz="2800" dirty="0">
                <a:latin typeface="Arial Black"/>
                <a:cs typeface="Arial Black"/>
              </a:rPr>
              <a:t>need </a:t>
            </a:r>
            <a:r>
              <a:rPr lang="en-US" sz="2800" spc="-10" dirty="0">
                <a:latin typeface="Arial Black"/>
                <a:cs typeface="Arial Black"/>
              </a:rPr>
              <a:t>to, </a:t>
            </a:r>
            <a:r>
              <a:rPr lang="en-US" sz="2800" spc="-5" dirty="0">
                <a:latin typeface="Arial Black"/>
                <a:cs typeface="Arial Black"/>
              </a:rPr>
              <a:t>and </a:t>
            </a:r>
            <a:r>
              <a:rPr lang="en-US" sz="2800" spc="-15" dirty="0">
                <a:latin typeface="Arial Black"/>
                <a:cs typeface="Arial Black"/>
              </a:rPr>
              <a:t>you </a:t>
            </a:r>
            <a:r>
              <a:rPr lang="en-US" sz="2800" spc="-5" dirty="0">
                <a:latin typeface="Arial Black"/>
                <a:cs typeface="Arial Black"/>
              </a:rPr>
              <a:t>can </a:t>
            </a:r>
            <a:r>
              <a:rPr lang="en-US" sz="2800" spc="-15" dirty="0">
                <a:latin typeface="Arial Black"/>
                <a:cs typeface="Arial Black"/>
              </a:rPr>
              <a:t>attach </a:t>
            </a:r>
            <a:r>
              <a:rPr lang="en-US" sz="2800" spc="-5" dirty="0">
                <a:latin typeface="Arial Black"/>
                <a:cs typeface="Arial Black"/>
              </a:rPr>
              <a:t>documents to </a:t>
            </a:r>
            <a:r>
              <a:rPr lang="en-US" sz="2800" dirty="0">
                <a:latin typeface="Arial Black"/>
                <a:cs typeface="Arial Black"/>
              </a:rPr>
              <a:t> specific </a:t>
            </a:r>
            <a:r>
              <a:rPr lang="en-US" sz="2800" spc="-5" dirty="0">
                <a:latin typeface="Arial Black"/>
                <a:cs typeface="Arial Black"/>
              </a:rPr>
              <a:t>student </a:t>
            </a:r>
            <a:r>
              <a:rPr lang="en-US" sz="2800" dirty="0">
                <a:latin typeface="Arial Black"/>
                <a:cs typeface="Arial Black"/>
              </a:rPr>
              <a:t>folders </a:t>
            </a:r>
            <a:r>
              <a:rPr lang="en-US" sz="2800" spc="-5" dirty="0">
                <a:latin typeface="Arial Black"/>
                <a:cs typeface="Arial Black"/>
              </a:rPr>
              <a:t>if</a:t>
            </a:r>
            <a:r>
              <a:rPr lang="en-US" sz="2800" dirty="0">
                <a:latin typeface="Arial Black"/>
                <a:cs typeface="Arial Black"/>
              </a:rPr>
              <a:t> someone is absent </a:t>
            </a:r>
            <a:r>
              <a:rPr lang="en-US" sz="2800" spc="-5" dirty="0">
                <a:latin typeface="Arial Black"/>
                <a:cs typeface="Arial Black"/>
              </a:rPr>
              <a:t>or </a:t>
            </a:r>
            <a:r>
              <a:rPr lang="en-US" sz="2800" dirty="0">
                <a:latin typeface="Arial Black"/>
                <a:cs typeface="Arial Black"/>
              </a:rPr>
              <a:t>needs </a:t>
            </a:r>
            <a:r>
              <a:rPr lang="en-US" sz="2800" spc="5" dirty="0">
                <a:latin typeface="Arial Black"/>
                <a:cs typeface="Arial Black"/>
              </a:rPr>
              <a:t> </a:t>
            </a:r>
            <a:r>
              <a:rPr lang="en-US" sz="2800" dirty="0">
                <a:latin typeface="Arial Black"/>
                <a:cs typeface="Arial Black"/>
              </a:rPr>
              <a:t>additional</a:t>
            </a:r>
            <a:r>
              <a:rPr lang="en-US" sz="2800" spc="-10" dirty="0">
                <a:latin typeface="Arial Black"/>
                <a:cs typeface="Arial Black"/>
              </a:rPr>
              <a:t> </a:t>
            </a:r>
            <a:r>
              <a:rPr lang="en-US" sz="2800" spc="5" dirty="0">
                <a:latin typeface="Arial Black"/>
                <a:cs typeface="Arial Black"/>
              </a:rPr>
              <a:t>work</a:t>
            </a:r>
            <a:r>
              <a:rPr lang="en-US" sz="2800" spc="-10" dirty="0">
                <a:latin typeface="Arial Black"/>
                <a:cs typeface="Arial Black"/>
              </a:rPr>
              <a:t> </a:t>
            </a:r>
            <a:r>
              <a:rPr lang="en-US" sz="2800" spc="-5" dirty="0">
                <a:latin typeface="Arial Black"/>
                <a:cs typeface="Arial Black"/>
              </a:rPr>
              <a:t>or</a:t>
            </a:r>
            <a:r>
              <a:rPr lang="en-US" sz="2800" spc="5" dirty="0">
                <a:latin typeface="Arial Black"/>
                <a:cs typeface="Arial Black"/>
              </a:rPr>
              <a:t> </a:t>
            </a:r>
            <a:r>
              <a:rPr lang="en-US" sz="2800" spc="10" dirty="0">
                <a:latin typeface="Arial Black"/>
                <a:cs typeface="Arial Black"/>
              </a:rPr>
              <a:t>support.</a:t>
            </a:r>
            <a:endParaRPr lang="en-US" sz="2800" dirty="0">
              <a:latin typeface="Arial Black"/>
              <a:cs typeface="Arial Black"/>
            </a:endParaRPr>
          </a:p>
          <a:p>
            <a:pPr marL="12700" marR="473075" algn="just">
              <a:spcBef>
                <a:spcPts val="2880"/>
              </a:spcBef>
              <a:tabLst>
                <a:tab pos="419734" algn="l"/>
              </a:tabLst>
            </a:pPr>
            <a:r>
              <a:rPr lang="fr-FR" sz="2000" b="1" i="1" spc="-55" dirty="0">
                <a:solidFill>
                  <a:srgbClr val="006FC0"/>
                </a:solidFill>
                <a:latin typeface="Times New Roman"/>
                <a:cs typeface="Times New Roman"/>
              </a:rPr>
              <a:t>Information</a:t>
            </a:r>
            <a:r>
              <a:rPr lang="fr-FR" sz="20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fr-FR" sz="2000" b="1" i="1" spc="-80" dirty="0" err="1">
                <a:solidFill>
                  <a:srgbClr val="006FC0"/>
                </a:solidFill>
                <a:latin typeface="Times New Roman"/>
                <a:cs typeface="Times New Roman"/>
              </a:rPr>
              <a:t>Courtesy</a:t>
            </a:r>
            <a:r>
              <a:rPr lang="fr-FR" sz="2000" b="1" i="1" spc="-80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lang="fr-FR" sz="2000" b="1" i="1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fr-FR" sz="2000" b="1" i="1" spc="10" dirty="0">
                <a:solidFill>
                  <a:srgbClr val="006FC0"/>
                </a:solidFill>
                <a:latin typeface="Times New Roman"/>
                <a:cs typeface="Times New Roman"/>
              </a:rPr>
              <a:t>https://sites.google.com/site/inteched/wiki</a:t>
            </a:r>
            <a:endParaRPr lang="fr-FR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2403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81100" y="914400"/>
            <a:ext cx="9829800" cy="500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840" indent="-358140" algn="just">
              <a:spcBef>
                <a:spcPts val="2405"/>
              </a:spcBef>
              <a:buAutoNum type="arabicPeriod" startAt="5"/>
              <a:tabLst>
                <a:tab pos="370840" algn="l"/>
              </a:tabLst>
            </a:pPr>
            <a:r>
              <a:rPr sz="2800" spc="-55" dirty="0">
                <a:latin typeface="Arial Black"/>
                <a:cs typeface="Arial Black"/>
              </a:rPr>
              <a:t>You</a:t>
            </a:r>
            <a:r>
              <a:rPr sz="2800" spc="14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and</a:t>
            </a:r>
            <a:r>
              <a:rPr sz="2800" spc="165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your</a:t>
            </a:r>
            <a:r>
              <a:rPr sz="2800" spc="16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students</a:t>
            </a:r>
            <a:r>
              <a:rPr sz="2800" spc="15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can</a:t>
            </a:r>
            <a:r>
              <a:rPr sz="2800" spc="16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communicate</a:t>
            </a:r>
            <a:r>
              <a:rPr sz="2800" spc="15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quickly</a:t>
            </a:r>
            <a:r>
              <a:rPr sz="2800" spc="165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on</a:t>
            </a:r>
            <a:r>
              <a:rPr sz="2800" spc="150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an</a:t>
            </a:r>
            <a:r>
              <a:rPr lang="en-IN" sz="2800" spc="-1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assignment,</a:t>
            </a:r>
            <a:r>
              <a:rPr sz="2800" spc="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making</a:t>
            </a:r>
            <a:r>
              <a:rPr sz="2800" spc="-5" dirty="0">
                <a:latin typeface="Arial Black"/>
                <a:cs typeface="Arial Black"/>
              </a:rPr>
              <a:t> the </a:t>
            </a:r>
            <a:r>
              <a:rPr sz="2800" dirty="0">
                <a:latin typeface="Arial Black"/>
                <a:cs typeface="Arial Black"/>
              </a:rPr>
              <a:t>most</a:t>
            </a:r>
            <a:r>
              <a:rPr sz="2800" spc="-20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of</a:t>
            </a:r>
            <a:r>
              <a:rPr sz="2800" spc="114" dirty="0">
                <a:latin typeface="Arial Black"/>
                <a:cs typeface="Arial Black"/>
              </a:rPr>
              <a:t> </a:t>
            </a:r>
            <a:r>
              <a:rPr sz="2800" spc="-15" dirty="0">
                <a:latin typeface="Arial Black"/>
                <a:cs typeface="Arial Black"/>
              </a:rPr>
              <a:t>your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spc="5" dirty="0">
                <a:latin typeface="Arial Black"/>
                <a:cs typeface="Arial Black"/>
              </a:rPr>
              <a:t>instructional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time.</a:t>
            </a:r>
          </a:p>
          <a:p>
            <a:pPr marL="12700" marR="6985" algn="just">
              <a:spcBef>
                <a:spcPts val="2400"/>
              </a:spcBef>
              <a:buAutoNum type="arabicPeriod" startAt="7"/>
              <a:tabLst>
                <a:tab pos="369570" algn="l"/>
              </a:tabLst>
            </a:pPr>
            <a:r>
              <a:rPr lang="en-US" sz="2800" spc="-5" dirty="0">
                <a:latin typeface="Arial Black"/>
                <a:cs typeface="Arial Black"/>
              </a:rPr>
              <a:t>Collaborative assignments: Each student can complete their part, and you will have documentation of what each group member contributed (individual logins and passwords</a:t>
            </a:r>
            <a:r>
              <a:rPr sz="2800" spc="-5" dirty="0">
                <a:latin typeface="Arial Black"/>
                <a:cs typeface="Arial Black"/>
              </a:rPr>
              <a:t>).</a:t>
            </a:r>
            <a:endParaRPr lang="en-IN" sz="2800" spc="-5" dirty="0">
              <a:latin typeface="Arial Black"/>
              <a:cs typeface="Arial Black"/>
            </a:endParaRPr>
          </a:p>
          <a:p>
            <a:pPr marL="12700" marR="6985" algn="just">
              <a:spcBef>
                <a:spcPts val="2400"/>
              </a:spcBef>
              <a:tabLst>
                <a:tab pos="369570" algn="l"/>
              </a:tabLst>
            </a:pPr>
            <a:r>
              <a:rPr lang="en-US" sz="2800" spc="-5" dirty="0">
                <a:latin typeface="Arial Black"/>
              </a:rPr>
              <a:t>8. Assessments, Journals, research, independent projects</a:t>
            </a:r>
            <a:endParaRPr sz="2800" spc="-5" dirty="0">
              <a:latin typeface="Arial Black"/>
            </a:endParaRPr>
          </a:p>
          <a:p>
            <a:pPr marL="546100">
              <a:spcBef>
                <a:spcPts val="1680"/>
              </a:spcBef>
            </a:pPr>
            <a:r>
              <a:rPr b="1" i="1" spc="-55" dirty="0">
                <a:solidFill>
                  <a:srgbClr val="006FC0"/>
                </a:solidFill>
                <a:latin typeface="Times New Roman"/>
                <a:cs typeface="Times New Roman"/>
              </a:rPr>
              <a:t>Information</a:t>
            </a:r>
            <a:r>
              <a:rPr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i="1" spc="-80" dirty="0">
                <a:solidFill>
                  <a:srgbClr val="006FC0"/>
                </a:solidFill>
                <a:latin typeface="Times New Roman"/>
                <a:cs typeface="Times New Roman"/>
              </a:rPr>
              <a:t>Courtesy:</a:t>
            </a:r>
            <a:r>
              <a:rPr b="1" i="1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i="1" spc="10" dirty="0">
                <a:solidFill>
                  <a:srgbClr val="006FC0"/>
                </a:solidFill>
                <a:latin typeface="Times New Roman"/>
                <a:cs typeface="Times New Roman"/>
              </a:rPr>
              <a:t>https://sites.google.com/site/inteched/wiki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447800" y="990600"/>
            <a:ext cx="9448800" cy="4608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2800" spc="5" dirty="0"/>
          </a:p>
          <a:p>
            <a:pPr marL="12700">
              <a:spcBef>
                <a:spcPts val="100"/>
              </a:spcBef>
            </a:pPr>
            <a:r>
              <a:rPr lang="en-US" sz="2800" spc="5" dirty="0"/>
              <a:t>9. Use the wiki to create an electronic portfolio</a:t>
            </a:r>
            <a:r>
              <a:rPr lang="en-US" sz="2800" spc="-15" dirty="0"/>
              <a:t> for</a:t>
            </a:r>
            <a:r>
              <a:rPr lang="en-US" sz="2800" spc="-20" dirty="0"/>
              <a:t> </a:t>
            </a:r>
            <a:r>
              <a:rPr lang="en-US" sz="2800" spc="-15" dirty="0"/>
              <a:t>your</a:t>
            </a:r>
            <a:r>
              <a:rPr lang="en-US" sz="2800" spc="-5" dirty="0"/>
              <a:t> students</a:t>
            </a:r>
          </a:p>
          <a:p>
            <a:pPr marL="12700" marR="5080" algn="just">
              <a:spcBef>
                <a:spcPts val="2880"/>
              </a:spcBef>
            </a:pPr>
            <a:r>
              <a:rPr lang="en-US" sz="2800" spc="-5" dirty="0"/>
              <a:t>10. </a:t>
            </a:r>
            <a:r>
              <a:rPr lang="en-US" sz="2800" dirty="0"/>
              <a:t>A </a:t>
            </a:r>
            <a:r>
              <a:rPr lang="en-US" sz="2800" spc="-5" dirty="0"/>
              <a:t>wiki </a:t>
            </a:r>
            <a:r>
              <a:rPr lang="en-US" sz="2800" spc="-10" dirty="0"/>
              <a:t>can </a:t>
            </a:r>
            <a:r>
              <a:rPr lang="en-US" sz="2800" spc="-5" dirty="0"/>
              <a:t>be </a:t>
            </a:r>
            <a:r>
              <a:rPr lang="en-US" sz="2800" dirty="0"/>
              <a:t>a </a:t>
            </a:r>
            <a:r>
              <a:rPr lang="en-US" sz="2800" spc="5" dirty="0"/>
              <a:t>great </a:t>
            </a:r>
            <a:r>
              <a:rPr lang="en-US" sz="2800" spc="-5" dirty="0"/>
              <a:t>alternative </a:t>
            </a:r>
            <a:r>
              <a:rPr lang="en-US" sz="2800" dirty="0"/>
              <a:t>to </a:t>
            </a:r>
            <a:r>
              <a:rPr lang="en-US" sz="2800" spc="-5" dirty="0"/>
              <a:t>writing </a:t>
            </a:r>
            <a:r>
              <a:rPr lang="en-US" sz="2800" spc="10" dirty="0"/>
              <a:t>journals.</a:t>
            </a:r>
            <a:r>
              <a:rPr lang="en-US" sz="2800" spc="15" dirty="0"/>
              <a:t> The</a:t>
            </a:r>
            <a:r>
              <a:rPr lang="en-US" sz="2800" spc="20" dirty="0"/>
              <a:t> </a:t>
            </a:r>
            <a:r>
              <a:rPr lang="en-US" sz="2800" dirty="0"/>
              <a:t>wiki</a:t>
            </a:r>
            <a:r>
              <a:rPr lang="en-US" sz="2800" spc="5" dirty="0"/>
              <a:t> </a:t>
            </a:r>
            <a:r>
              <a:rPr lang="en-US" sz="2800" dirty="0"/>
              <a:t>encourages</a:t>
            </a:r>
            <a:r>
              <a:rPr lang="en-US" sz="2800" spc="800" dirty="0"/>
              <a:t> </a:t>
            </a:r>
            <a:r>
              <a:rPr lang="en-US" sz="2800" spc="-5" dirty="0"/>
              <a:t>students</a:t>
            </a:r>
            <a:r>
              <a:rPr lang="en-US" sz="2800" spc="790" dirty="0"/>
              <a:t> </a:t>
            </a:r>
            <a:r>
              <a:rPr lang="en-US" sz="2800" dirty="0"/>
              <a:t>to </a:t>
            </a:r>
            <a:r>
              <a:rPr lang="en-US" sz="2800" spc="-20" dirty="0"/>
              <a:t>give </a:t>
            </a:r>
            <a:r>
              <a:rPr lang="en-US" sz="2800" spc="-15" dirty="0"/>
              <a:t>feedback </a:t>
            </a:r>
            <a:r>
              <a:rPr lang="en-US" sz="2800" dirty="0"/>
              <a:t>to </a:t>
            </a:r>
            <a:r>
              <a:rPr lang="en-US" sz="2800" spc="-15" dirty="0"/>
              <a:t>each </a:t>
            </a:r>
            <a:r>
              <a:rPr lang="en-US" sz="2800" spc="-30" dirty="0"/>
              <a:t>other, </a:t>
            </a:r>
            <a:r>
              <a:rPr lang="en-US" sz="2800" spc="-5" dirty="0"/>
              <a:t>but it </a:t>
            </a:r>
            <a:r>
              <a:rPr lang="en-US" sz="2800" dirty="0"/>
              <a:t>also </a:t>
            </a:r>
            <a:r>
              <a:rPr lang="en-US" sz="2800" spc="-10" dirty="0"/>
              <a:t>allows </a:t>
            </a:r>
            <a:r>
              <a:rPr lang="en-US" sz="2800" spc="-5" dirty="0"/>
              <a:t>students </a:t>
            </a:r>
            <a:r>
              <a:rPr lang="en-US" sz="2800" dirty="0"/>
              <a:t>to </a:t>
            </a:r>
            <a:r>
              <a:rPr lang="en-US" sz="2800" spc="-5" dirty="0"/>
              <a:t>"see" </a:t>
            </a:r>
            <a:r>
              <a:rPr lang="en-US" sz="2800" dirty="0"/>
              <a:t>the </a:t>
            </a:r>
            <a:r>
              <a:rPr lang="en-US" sz="2800" spc="-5" dirty="0"/>
              <a:t>writing </a:t>
            </a:r>
            <a:r>
              <a:rPr lang="en-US" sz="2800" dirty="0"/>
              <a:t>process </a:t>
            </a:r>
            <a:r>
              <a:rPr lang="en-US" sz="2800" spc="-5" dirty="0"/>
              <a:t>as their </a:t>
            </a:r>
            <a:r>
              <a:rPr lang="en-US" sz="2800" spc="5" dirty="0"/>
              <a:t>peers</a:t>
            </a:r>
            <a:r>
              <a:rPr lang="en-US" sz="2800" spc="10" dirty="0"/>
              <a:t> </a:t>
            </a:r>
            <a:r>
              <a:rPr lang="en-US" sz="2800" dirty="0"/>
              <a:t>continuously</a:t>
            </a:r>
            <a:r>
              <a:rPr lang="en-US" sz="2800" spc="5" dirty="0"/>
              <a:t> </a:t>
            </a:r>
            <a:r>
              <a:rPr lang="en-US" sz="2800" spc="-10" dirty="0"/>
              <a:t>revise</a:t>
            </a:r>
            <a:r>
              <a:rPr lang="en-US" sz="2800" spc="-5" dirty="0"/>
              <a:t> </a:t>
            </a:r>
            <a:r>
              <a:rPr lang="en-US" sz="2800" spc="-10" dirty="0"/>
              <a:t>and</a:t>
            </a:r>
            <a:r>
              <a:rPr lang="en-US" sz="2800" spc="-5" dirty="0"/>
              <a:t> edit</a:t>
            </a:r>
            <a:r>
              <a:rPr lang="en-US" sz="2800" dirty="0"/>
              <a:t> </a:t>
            </a:r>
            <a:r>
              <a:rPr lang="en-US" sz="2800" spc="-5" dirty="0"/>
              <a:t>their </a:t>
            </a:r>
            <a:r>
              <a:rPr lang="en-US" sz="2800" dirty="0"/>
              <a:t>writing.</a:t>
            </a:r>
          </a:p>
          <a:p>
            <a:pPr marR="22860" algn="ctr">
              <a:spcBef>
                <a:spcPts val="145"/>
              </a:spcBef>
            </a:pPr>
            <a:r>
              <a:rPr lang="en-US" sz="2000" b="1" i="1" spc="-55" dirty="0">
                <a:solidFill>
                  <a:srgbClr val="006FC0"/>
                </a:solidFill>
                <a:latin typeface="Times New Roman"/>
                <a:cs typeface="Times New Roman"/>
              </a:rPr>
              <a:t>Information</a:t>
            </a:r>
            <a:r>
              <a:rPr lang="en-US" sz="2000" b="1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spc="-80" dirty="0">
                <a:solidFill>
                  <a:srgbClr val="006FC0"/>
                </a:solidFill>
                <a:latin typeface="Times New Roman"/>
                <a:cs typeface="Times New Roman"/>
              </a:rPr>
              <a:t>Courtesy:</a:t>
            </a:r>
            <a:r>
              <a:rPr lang="en-US" sz="2000" b="1" i="1" spc="-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spc="10" dirty="0">
                <a:solidFill>
                  <a:srgbClr val="006FC0"/>
                </a:solidFill>
                <a:latin typeface="Times New Roman"/>
                <a:cs typeface="Times New Roman"/>
              </a:rPr>
              <a:t>https://sites.google.com/site/inteched/wiki</a:t>
            </a:r>
            <a:endParaRPr lang="en-US" sz="2000" dirty="0">
              <a:latin typeface="Times New Roman"/>
              <a:cs typeface="Times New Roman"/>
            </a:endParaRPr>
          </a:p>
          <a:p>
            <a:pPr marL="12700">
              <a:spcBef>
                <a:spcPts val="100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5784728"/>
            <a:ext cx="5397500" cy="1073785"/>
            <a:chOff x="0" y="5784727"/>
            <a:chExt cx="5397500" cy="1073785"/>
          </a:xfrm>
        </p:grpSpPr>
        <p:sp>
          <p:nvSpPr>
            <p:cNvPr id="3" name="object 3"/>
            <p:cNvSpPr/>
            <p:nvPr/>
          </p:nvSpPr>
          <p:spPr>
            <a:xfrm>
              <a:off x="499097" y="5944781"/>
              <a:ext cx="4898390" cy="913765"/>
            </a:xfrm>
            <a:custGeom>
              <a:avLst/>
              <a:gdLst/>
              <a:ahLst/>
              <a:cxnLst/>
              <a:rect l="l" t="t" r="r" b="b"/>
              <a:pathLst>
                <a:path w="4898390" h="913765">
                  <a:moveTo>
                    <a:pt x="85724" y="21360"/>
                  </a:moveTo>
                  <a:lnTo>
                    <a:pt x="3637423" y="913215"/>
                  </a:lnTo>
                  <a:lnTo>
                    <a:pt x="4898230" y="913215"/>
                  </a:lnTo>
                  <a:lnTo>
                    <a:pt x="85724" y="21360"/>
                  </a:lnTo>
                  <a:close/>
                </a:path>
                <a:path w="4898390" h="913765">
                  <a:moveTo>
                    <a:pt x="660" y="0"/>
                  </a:moveTo>
                  <a:lnTo>
                    <a:pt x="0" y="5473"/>
                  </a:lnTo>
                  <a:lnTo>
                    <a:pt x="85724" y="2136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5990" y="5939091"/>
              <a:ext cx="3652520" cy="919480"/>
            </a:xfrm>
            <a:custGeom>
              <a:avLst/>
              <a:gdLst/>
              <a:ahLst/>
              <a:cxnLst/>
              <a:rect l="l" t="t" r="r" b="b"/>
              <a:pathLst>
                <a:path w="3652520" h="919479">
                  <a:moveTo>
                    <a:pt x="0" y="0"/>
                  </a:moveTo>
                  <a:lnTo>
                    <a:pt x="7924" y="6350"/>
                  </a:lnTo>
                  <a:lnTo>
                    <a:pt x="2868840" y="918906"/>
                  </a:lnTo>
                  <a:lnTo>
                    <a:pt x="3651917" y="918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89678"/>
              <a:ext cx="3396234" cy="10660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84727"/>
              <a:ext cx="3370536" cy="107326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spcBef>
                <a:spcPts val="100"/>
              </a:spcBef>
            </a:pPr>
            <a:r>
              <a:rPr spc="30" dirty="0"/>
              <a:t>Thank</a:t>
            </a:r>
            <a:r>
              <a:rPr spc="-570" dirty="0"/>
              <a:t> </a:t>
            </a:r>
            <a:r>
              <a:rPr spc="-165" dirty="0"/>
              <a:t>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9300" y="876300"/>
            <a:ext cx="81534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0" y="2362200"/>
            <a:ext cx="7049770" cy="295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marR="409575" algn="ctr">
              <a:spcBef>
                <a:spcPts val="100"/>
              </a:spcBef>
            </a:pPr>
            <a:r>
              <a:rPr sz="2400" spc="-70" dirty="0">
                <a:latin typeface="Arial Black"/>
                <a:cs typeface="Arial Black"/>
              </a:rPr>
              <a:t>You </a:t>
            </a:r>
            <a:r>
              <a:rPr sz="2400" dirty="0">
                <a:latin typeface="Arial Black"/>
                <a:cs typeface="Arial Black"/>
              </a:rPr>
              <a:t>will </a:t>
            </a:r>
            <a:r>
              <a:rPr sz="2400" spc="-5" dirty="0">
                <a:latin typeface="Arial Black"/>
                <a:cs typeface="Arial Black"/>
              </a:rPr>
              <a:t>need </a:t>
            </a:r>
            <a:r>
              <a:rPr sz="2400" dirty="0">
                <a:latin typeface="Arial Black"/>
                <a:cs typeface="Arial Black"/>
              </a:rPr>
              <a:t>to be o</a:t>
            </a:r>
            <a:r>
              <a:rPr sz="2400" u="heavy" dirty="0">
                <a:uFill>
                  <a:solidFill>
                    <a:srgbClr val="006FC0"/>
                  </a:solidFill>
                </a:uFill>
                <a:latin typeface="Arial Black"/>
                <a:cs typeface="Arial Black"/>
              </a:rPr>
              <a:t>n</a:t>
            </a:r>
            <a:r>
              <a:rPr sz="2400" dirty="0">
                <a:latin typeface="Arial Black"/>
                <a:cs typeface="Arial Black"/>
              </a:rPr>
              <a:t> the </a:t>
            </a:r>
            <a:r>
              <a:rPr sz="2400" spc="10" dirty="0">
                <a:latin typeface="Arial Black"/>
                <a:cs typeface="Arial Black"/>
              </a:rPr>
              <a:t>Internet </a:t>
            </a:r>
            <a:r>
              <a:rPr sz="2400" dirty="0">
                <a:latin typeface="Arial Black"/>
                <a:cs typeface="Arial Black"/>
              </a:rPr>
              <a:t>to </a:t>
            </a:r>
            <a:r>
              <a:rPr sz="2400" spc="-79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access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  <a:hlinkClick r:id="rId2"/>
              </a:rPr>
              <a:t>www.pbworks.com</a:t>
            </a:r>
            <a:endParaRPr sz="24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latin typeface="Arial Black"/>
                <a:cs typeface="Arial Black"/>
              </a:rPr>
              <a:t>(the</a:t>
            </a:r>
            <a:r>
              <a:rPr sz="2400" spc="-2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host </a:t>
            </a:r>
            <a:r>
              <a:rPr sz="2400" spc="-15" dirty="0">
                <a:latin typeface="Arial Black"/>
                <a:cs typeface="Arial Black"/>
              </a:rPr>
              <a:t>for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spc="-15" dirty="0">
                <a:latin typeface="Arial Black"/>
                <a:cs typeface="Arial Black"/>
              </a:rPr>
              <a:t>your</a:t>
            </a:r>
            <a:r>
              <a:rPr sz="2400" spc="-5" dirty="0">
                <a:latin typeface="Arial Black"/>
                <a:cs typeface="Arial Black"/>
              </a:rPr>
              <a:t> wiki).</a:t>
            </a:r>
            <a:endParaRPr sz="2400" dirty="0">
              <a:latin typeface="Arial Black"/>
              <a:cs typeface="Arial Black"/>
            </a:endParaRPr>
          </a:p>
          <a:p>
            <a:pPr marL="12065" marR="5080" algn="ctr">
              <a:spcBef>
                <a:spcPts val="2880"/>
              </a:spcBef>
            </a:pPr>
            <a:r>
              <a:rPr sz="2400" dirty="0">
                <a:solidFill>
                  <a:srgbClr val="FF0000"/>
                </a:solidFill>
                <a:latin typeface="Arial Black"/>
                <a:cs typeface="Arial Black"/>
              </a:rPr>
              <a:t>Note:</a:t>
            </a:r>
            <a:r>
              <a:rPr sz="2400" spc="-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400" spc="-70" dirty="0">
                <a:latin typeface="Arial Black"/>
                <a:cs typeface="Arial Black"/>
              </a:rPr>
              <a:t>You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do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not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-30" dirty="0">
                <a:latin typeface="Arial Black"/>
                <a:cs typeface="Arial Black"/>
              </a:rPr>
              <a:t>have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to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be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spc="-25" dirty="0">
                <a:latin typeface="Arial Black"/>
                <a:cs typeface="Arial Black"/>
              </a:rPr>
              <a:t>at</a:t>
            </a:r>
            <a:r>
              <a:rPr sz="2400" spc="-10" dirty="0">
                <a:latin typeface="Arial Black"/>
                <a:cs typeface="Arial Black"/>
              </a:rPr>
              <a:t> school,</a:t>
            </a:r>
            <a:r>
              <a:rPr sz="240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any </a:t>
            </a:r>
            <a:r>
              <a:rPr sz="2400" spc="-785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computer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with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10" dirty="0">
                <a:latin typeface="Arial Black"/>
                <a:cs typeface="Arial Black"/>
              </a:rPr>
              <a:t>Internet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-5" dirty="0">
                <a:latin typeface="Arial Black"/>
                <a:cs typeface="Arial Black"/>
              </a:rPr>
              <a:t>access </a:t>
            </a:r>
            <a:r>
              <a:rPr sz="2400" dirty="0">
                <a:latin typeface="Arial Black"/>
                <a:cs typeface="Arial Black"/>
              </a:rPr>
              <a:t>will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spc="5" dirty="0">
                <a:latin typeface="Arial Black"/>
                <a:cs typeface="Arial Black"/>
              </a:rPr>
              <a:t>work.</a:t>
            </a:r>
            <a:endParaRPr sz="2400" dirty="0">
              <a:latin typeface="Arial Black"/>
              <a:cs typeface="Arial Black"/>
            </a:endParaRPr>
          </a:p>
          <a:p>
            <a:pPr algn="ctr">
              <a:spcBef>
                <a:spcPts val="2785"/>
              </a:spcBef>
            </a:pPr>
            <a:r>
              <a:rPr sz="2400" dirty="0">
                <a:latin typeface="Arial Black"/>
                <a:cs typeface="Arial Black"/>
              </a:rPr>
              <a:t>Go</a:t>
            </a:r>
            <a:r>
              <a:rPr sz="2400" spc="-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to</a:t>
            </a:r>
            <a:r>
              <a:rPr sz="2400" spc="-25" dirty="0">
                <a:latin typeface="Arial Black"/>
                <a:cs typeface="Arial Black"/>
              </a:rPr>
              <a:t> </a:t>
            </a:r>
            <a:r>
              <a:rPr sz="2500" spc="-85" dirty="0">
                <a:solidFill>
                  <a:srgbClr val="006FC0"/>
                </a:solidFill>
                <a:latin typeface="Arial Black"/>
                <a:cs typeface="Arial Black"/>
                <a:hlinkClick r:id="rId2"/>
              </a:rPr>
              <a:t>www.pbworks.com</a:t>
            </a:r>
            <a:endParaRPr sz="25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0" y="762000"/>
            <a:ext cx="64503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spcBef>
                <a:spcPts val="100"/>
              </a:spcBef>
            </a:pPr>
            <a:r>
              <a:rPr sz="3600" spc="-5" dirty="0">
                <a:solidFill>
                  <a:srgbClr val="006FC0"/>
                </a:solidFill>
                <a:latin typeface="Arial Black"/>
                <a:cs typeface="Arial Black"/>
              </a:rPr>
              <a:t>Step</a:t>
            </a:r>
            <a:r>
              <a:rPr sz="3600" spc="-5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006FC0"/>
                </a:solidFill>
                <a:latin typeface="Arial Black"/>
                <a:cs typeface="Arial Black"/>
              </a:rPr>
              <a:t>One</a:t>
            </a:r>
            <a:endParaRPr sz="3600" dirty="0">
              <a:latin typeface="Arial Black"/>
              <a:cs typeface="Arial Black"/>
            </a:endParaRPr>
          </a:p>
          <a:p>
            <a:pPr algn="ctr">
              <a:spcBef>
                <a:spcPts val="5"/>
              </a:spcBef>
            </a:pPr>
            <a:r>
              <a:rPr sz="3600" u="heavy" spc="-5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Sign</a:t>
            </a:r>
            <a:r>
              <a:rPr sz="3600" u="heavy" spc="-20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up</a:t>
            </a:r>
            <a:r>
              <a:rPr sz="3600" u="heavy" spc="-15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spc="-20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for </a:t>
            </a:r>
            <a:r>
              <a:rPr sz="3600" u="heavy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the</a:t>
            </a:r>
            <a:r>
              <a:rPr sz="3600" u="heavy" spc="-15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 </a:t>
            </a:r>
            <a:r>
              <a:rPr sz="3600" u="heavy" dirty="0">
                <a:solidFill>
                  <a:srgbClr val="742117"/>
                </a:solidFill>
                <a:uFill>
                  <a:solidFill>
                    <a:srgbClr val="742117"/>
                  </a:solidFill>
                </a:uFill>
                <a:latin typeface="Arial Black"/>
                <a:cs typeface="Arial Black"/>
              </a:rPr>
              <a:t>workplace</a:t>
            </a:r>
            <a:endParaRPr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6230" y="-304800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" y="990600"/>
              <a:ext cx="7850124" cy="5486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41372" y="1324609"/>
              <a:ext cx="2807335" cy="732790"/>
            </a:xfrm>
            <a:custGeom>
              <a:avLst/>
              <a:gdLst/>
              <a:ahLst/>
              <a:cxnLst/>
              <a:rect l="l" t="t" r="r" b="b"/>
              <a:pathLst>
                <a:path w="2807335" h="732789">
                  <a:moveTo>
                    <a:pt x="2717927" y="199389"/>
                  </a:moveTo>
                  <a:lnTo>
                    <a:pt x="228726" y="199389"/>
                  </a:lnTo>
                  <a:lnTo>
                    <a:pt x="194101" y="206369"/>
                  </a:lnTo>
                  <a:lnTo>
                    <a:pt x="165846" y="225409"/>
                  </a:lnTo>
                  <a:lnTo>
                    <a:pt x="146806" y="253664"/>
                  </a:lnTo>
                  <a:lnTo>
                    <a:pt x="139826" y="288289"/>
                  </a:lnTo>
                  <a:lnTo>
                    <a:pt x="139826" y="643889"/>
                  </a:lnTo>
                  <a:lnTo>
                    <a:pt x="146806" y="678515"/>
                  </a:lnTo>
                  <a:lnTo>
                    <a:pt x="165846" y="706770"/>
                  </a:lnTo>
                  <a:lnTo>
                    <a:pt x="194101" y="725810"/>
                  </a:lnTo>
                  <a:lnTo>
                    <a:pt x="228726" y="732789"/>
                  </a:lnTo>
                  <a:lnTo>
                    <a:pt x="2717927" y="732789"/>
                  </a:lnTo>
                  <a:lnTo>
                    <a:pt x="2752552" y="725810"/>
                  </a:lnTo>
                  <a:lnTo>
                    <a:pt x="2780807" y="706770"/>
                  </a:lnTo>
                  <a:lnTo>
                    <a:pt x="2799847" y="678515"/>
                  </a:lnTo>
                  <a:lnTo>
                    <a:pt x="2806827" y="643889"/>
                  </a:lnTo>
                  <a:lnTo>
                    <a:pt x="2806827" y="288289"/>
                  </a:lnTo>
                  <a:lnTo>
                    <a:pt x="2799847" y="253664"/>
                  </a:lnTo>
                  <a:lnTo>
                    <a:pt x="2780807" y="225409"/>
                  </a:lnTo>
                  <a:lnTo>
                    <a:pt x="2752552" y="206369"/>
                  </a:lnTo>
                  <a:lnTo>
                    <a:pt x="2717927" y="199389"/>
                  </a:lnTo>
                  <a:close/>
                </a:path>
                <a:path w="2807335" h="732789">
                  <a:moveTo>
                    <a:pt x="0" y="0"/>
                  </a:moveTo>
                  <a:lnTo>
                    <a:pt x="584326" y="199389"/>
                  </a:lnTo>
                  <a:lnTo>
                    <a:pt x="1251077" y="199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1372" y="1324609"/>
              <a:ext cx="2807335" cy="732790"/>
            </a:xfrm>
            <a:custGeom>
              <a:avLst/>
              <a:gdLst/>
              <a:ahLst/>
              <a:cxnLst/>
              <a:rect l="l" t="t" r="r" b="b"/>
              <a:pathLst>
                <a:path w="2807335" h="732789">
                  <a:moveTo>
                    <a:pt x="139826" y="288289"/>
                  </a:moveTo>
                  <a:lnTo>
                    <a:pt x="146806" y="253664"/>
                  </a:lnTo>
                  <a:lnTo>
                    <a:pt x="165846" y="225409"/>
                  </a:lnTo>
                  <a:lnTo>
                    <a:pt x="194101" y="206369"/>
                  </a:lnTo>
                  <a:lnTo>
                    <a:pt x="228726" y="199389"/>
                  </a:lnTo>
                  <a:lnTo>
                    <a:pt x="584326" y="199389"/>
                  </a:lnTo>
                  <a:lnTo>
                    <a:pt x="0" y="0"/>
                  </a:lnTo>
                  <a:lnTo>
                    <a:pt x="1251077" y="199389"/>
                  </a:lnTo>
                  <a:lnTo>
                    <a:pt x="2717927" y="199389"/>
                  </a:lnTo>
                  <a:lnTo>
                    <a:pt x="2752552" y="206369"/>
                  </a:lnTo>
                  <a:lnTo>
                    <a:pt x="2780807" y="225409"/>
                  </a:lnTo>
                  <a:lnTo>
                    <a:pt x="2799847" y="253664"/>
                  </a:lnTo>
                  <a:lnTo>
                    <a:pt x="2806827" y="288289"/>
                  </a:lnTo>
                  <a:lnTo>
                    <a:pt x="2806827" y="421639"/>
                  </a:lnTo>
                  <a:lnTo>
                    <a:pt x="2806827" y="643889"/>
                  </a:lnTo>
                  <a:lnTo>
                    <a:pt x="2799847" y="678515"/>
                  </a:lnTo>
                  <a:lnTo>
                    <a:pt x="2780807" y="706770"/>
                  </a:lnTo>
                  <a:lnTo>
                    <a:pt x="2752552" y="725810"/>
                  </a:lnTo>
                  <a:lnTo>
                    <a:pt x="2717927" y="732789"/>
                  </a:lnTo>
                  <a:lnTo>
                    <a:pt x="1251077" y="732789"/>
                  </a:lnTo>
                  <a:lnTo>
                    <a:pt x="584326" y="732789"/>
                  </a:lnTo>
                  <a:lnTo>
                    <a:pt x="228726" y="732789"/>
                  </a:lnTo>
                  <a:lnTo>
                    <a:pt x="194101" y="725810"/>
                  </a:lnTo>
                  <a:lnTo>
                    <a:pt x="165846" y="706770"/>
                  </a:lnTo>
                  <a:lnTo>
                    <a:pt x="146806" y="678515"/>
                  </a:lnTo>
                  <a:lnTo>
                    <a:pt x="139826" y="643889"/>
                  </a:lnTo>
                  <a:lnTo>
                    <a:pt x="139826" y="421639"/>
                  </a:lnTo>
                  <a:lnTo>
                    <a:pt x="139826" y="288289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60395" y="1682241"/>
            <a:ext cx="241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 Black"/>
                <a:cs typeface="Arial Black"/>
                <a:hlinkClick r:id="rId3"/>
              </a:rPr>
              <a:t>www.pbworks.com</a:t>
            </a:r>
            <a:endParaRPr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80250" y="2409952"/>
            <a:ext cx="2679700" cy="1863725"/>
            <a:chOff x="5556250" y="2409951"/>
            <a:chExt cx="2679700" cy="1863725"/>
          </a:xfrm>
        </p:grpSpPr>
        <p:sp>
          <p:nvSpPr>
            <p:cNvPr id="8" name="object 8"/>
            <p:cNvSpPr/>
            <p:nvPr/>
          </p:nvSpPr>
          <p:spPr>
            <a:xfrm>
              <a:off x="5562600" y="2416301"/>
              <a:ext cx="2667000" cy="1851025"/>
            </a:xfrm>
            <a:custGeom>
              <a:avLst/>
              <a:gdLst/>
              <a:ahLst/>
              <a:cxnLst/>
              <a:rect l="l" t="t" r="r" b="b"/>
              <a:pathLst>
                <a:path w="2667000" h="1851025">
                  <a:moveTo>
                    <a:pt x="2476500" y="707898"/>
                  </a:moveTo>
                  <a:lnTo>
                    <a:pt x="190500" y="707898"/>
                  </a:lnTo>
                  <a:lnTo>
                    <a:pt x="146837" y="712932"/>
                  </a:lnTo>
                  <a:lnTo>
                    <a:pt x="106746" y="727270"/>
                  </a:lnTo>
                  <a:lnTo>
                    <a:pt x="71374" y="749765"/>
                  </a:lnTo>
                  <a:lnTo>
                    <a:pt x="41867" y="779272"/>
                  </a:lnTo>
                  <a:lnTo>
                    <a:pt x="19372" y="814644"/>
                  </a:lnTo>
                  <a:lnTo>
                    <a:pt x="5034" y="854735"/>
                  </a:lnTo>
                  <a:lnTo>
                    <a:pt x="0" y="898398"/>
                  </a:lnTo>
                  <a:lnTo>
                    <a:pt x="0" y="1660398"/>
                  </a:lnTo>
                  <a:lnTo>
                    <a:pt x="5034" y="1704060"/>
                  </a:lnTo>
                  <a:lnTo>
                    <a:pt x="19372" y="1744151"/>
                  </a:lnTo>
                  <a:lnTo>
                    <a:pt x="41867" y="1779523"/>
                  </a:lnTo>
                  <a:lnTo>
                    <a:pt x="71374" y="1809030"/>
                  </a:lnTo>
                  <a:lnTo>
                    <a:pt x="106746" y="1831525"/>
                  </a:lnTo>
                  <a:lnTo>
                    <a:pt x="146837" y="1845863"/>
                  </a:lnTo>
                  <a:lnTo>
                    <a:pt x="190500" y="1850898"/>
                  </a:lnTo>
                  <a:lnTo>
                    <a:pt x="2476500" y="1850898"/>
                  </a:lnTo>
                  <a:lnTo>
                    <a:pt x="2520162" y="1845863"/>
                  </a:lnTo>
                  <a:lnTo>
                    <a:pt x="2560253" y="1831525"/>
                  </a:lnTo>
                  <a:lnTo>
                    <a:pt x="2595625" y="1809030"/>
                  </a:lnTo>
                  <a:lnTo>
                    <a:pt x="2625132" y="1779523"/>
                  </a:lnTo>
                  <a:lnTo>
                    <a:pt x="2647627" y="1744151"/>
                  </a:lnTo>
                  <a:lnTo>
                    <a:pt x="2661965" y="1704060"/>
                  </a:lnTo>
                  <a:lnTo>
                    <a:pt x="2667000" y="1660398"/>
                  </a:lnTo>
                  <a:lnTo>
                    <a:pt x="2667000" y="898398"/>
                  </a:lnTo>
                  <a:lnTo>
                    <a:pt x="2661965" y="854735"/>
                  </a:lnTo>
                  <a:lnTo>
                    <a:pt x="2647627" y="814644"/>
                  </a:lnTo>
                  <a:lnTo>
                    <a:pt x="2625132" y="779272"/>
                  </a:lnTo>
                  <a:lnTo>
                    <a:pt x="2595625" y="749765"/>
                  </a:lnTo>
                  <a:lnTo>
                    <a:pt x="2560253" y="727270"/>
                  </a:lnTo>
                  <a:lnTo>
                    <a:pt x="2520162" y="712932"/>
                  </a:lnTo>
                  <a:lnTo>
                    <a:pt x="2476500" y="707898"/>
                  </a:lnTo>
                  <a:close/>
                </a:path>
                <a:path w="2667000" h="1851025">
                  <a:moveTo>
                    <a:pt x="1878710" y="0"/>
                  </a:moveTo>
                  <a:lnTo>
                    <a:pt x="1555750" y="707898"/>
                  </a:lnTo>
                  <a:lnTo>
                    <a:pt x="2222500" y="707898"/>
                  </a:lnTo>
                  <a:lnTo>
                    <a:pt x="1878710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2600" y="2416301"/>
              <a:ext cx="2667000" cy="1851025"/>
            </a:xfrm>
            <a:custGeom>
              <a:avLst/>
              <a:gdLst/>
              <a:ahLst/>
              <a:cxnLst/>
              <a:rect l="l" t="t" r="r" b="b"/>
              <a:pathLst>
                <a:path w="2667000" h="1851025">
                  <a:moveTo>
                    <a:pt x="0" y="898398"/>
                  </a:moveTo>
                  <a:lnTo>
                    <a:pt x="5034" y="854735"/>
                  </a:lnTo>
                  <a:lnTo>
                    <a:pt x="19372" y="814644"/>
                  </a:lnTo>
                  <a:lnTo>
                    <a:pt x="41867" y="779272"/>
                  </a:lnTo>
                  <a:lnTo>
                    <a:pt x="71374" y="749765"/>
                  </a:lnTo>
                  <a:lnTo>
                    <a:pt x="106746" y="727270"/>
                  </a:lnTo>
                  <a:lnTo>
                    <a:pt x="146837" y="712932"/>
                  </a:lnTo>
                  <a:lnTo>
                    <a:pt x="190500" y="707898"/>
                  </a:lnTo>
                  <a:lnTo>
                    <a:pt x="1555750" y="707898"/>
                  </a:lnTo>
                  <a:lnTo>
                    <a:pt x="1878710" y="0"/>
                  </a:lnTo>
                  <a:lnTo>
                    <a:pt x="2222500" y="707898"/>
                  </a:lnTo>
                  <a:lnTo>
                    <a:pt x="2476500" y="707898"/>
                  </a:lnTo>
                  <a:lnTo>
                    <a:pt x="2520162" y="712932"/>
                  </a:lnTo>
                  <a:lnTo>
                    <a:pt x="2560253" y="727270"/>
                  </a:lnTo>
                  <a:lnTo>
                    <a:pt x="2595625" y="749765"/>
                  </a:lnTo>
                  <a:lnTo>
                    <a:pt x="2625132" y="779272"/>
                  </a:lnTo>
                  <a:lnTo>
                    <a:pt x="2647627" y="814644"/>
                  </a:lnTo>
                  <a:lnTo>
                    <a:pt x="2661965" y="854735"/>
                  </a:lnTo>
                  <a:lnTo>
                    <a:pt x="2667000" y="898398"/>
                  </a:lnTo>
                  <a:lnTo>
                    <a:pt x="2667000" y="1184148"/>
                  </a:lnTo>
                  <a:lnTo>
                    <a:pt x="2667000" y="1660398"/>
                  </a:lnTo>
                  <a:lnTo>
                    <a:pt x="2661965" y="1704060"/>
                  </a:lnTo>
                  <a:lnTo>
                    <a:pt x="2647627" y="1744151"/>
                  </a:lnTo>
                  <a:lnTo>
                    <a:pt x="2625132" y="1779523"/>
                  </a:lnTo>
                  <a:lnTo>
                    <a:pt x="2595625" y="1809030"/>
                  </a:lnTo>
                  <a:lnTo>
                    <a:pt x="2560253" y="1831525"/>
                  </a:lnTo>
                  <a:lnTo>
                    <a:pt x="2520162" y="1845863"/>
                  </a:lnTo>
                  <a:lnTo>
                    <a:pt x="2476500" y="1850898"/>
                  </a:lnTo>
                  <a:lnTo>
                    <a:pt x="2222500" y="1850898"/>
                  </a:lnTo>
                  <a:lnTo>
                    <a:pt x="1555750" y="1850898"/>
                  </a:lnTo>
                  <a:lnTo>
                    <a:pt x="190500" y="1850898"/>
                  </a:lnTo>
                  <a:lnTo>
                    <a:pt x="146837" y="1845863"/>
                  </a:lnTo>
                  <a:lnTo>
                    <a:pt x="106746" y="1831525"/>
                  </a:lnTo>
                  <a:lnTo>
                    <a:pt x="71374" y="1809030"/>
                  </a:lnTo>
                  <a:lnTo>
                    <a:pt x="41867" y="1779523"/>
                  </a:lnTo>
                  <a:lnTo>
                    <a:pt x="19372" y="1744151"/>
                  </a:lnTo>
                  <a:lnTo>
                    <a:pt x="5034" y="1704060"/>
                  </a:lnTo>
                  <a:lnTo>
                    <a:pt x="0" y="1660398"/>
                  </a:lnTo>
                  <a:lnTo>
                    <a:pt x="0" y="1184148"/>
                  </a:lnTo>
                  <a:lnTo>
                    <a:pt x="0" y="898398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47636" y="3220339"/>
            <a:ext cx="22701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10" dirty="0">
                <a:latin typeface="Arial Black"/>
                <a:cs typeface="Arial Black"/>
              </a:rPr>
              <a:t>Click</a:t>
            </a:r>
            <a:r>
              <a:rPr spc="-4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“Sign</a:t>
            </a:r>
            <a:r>
              <a:rPr spc="-4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Login”</a:t>
            </a:r>
            <a:endParaRPr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Arial Black"/>
                <a:cs typeface="Arial Black"/>
              </a:rPr>
              <a:t>button/</a:t>
            </a:r>
            <a:r>
              <a:rPr spc="-60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“Get</a:t>
            </a:r>
            <a:endParaRPr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pc="10" dirty="0">
                <a:latin typeface="Arial Black"/>
                <a:cs typeface="Arial Black"/>
              </a:rPr>
              <a:t>started”</a:t>
            </a:r>
            <a:r>
              <a:rPr spc="-55" dirty="0">
                <a:latin typeface="Arial Black"/>
                <a:cs typeface="Arial Black"/>
              </a:rPr>
              <a:t> </a:t>
            </a:r>
            <a:r>
              <a:rPr dirty="0">
                <a:latin typeface="Arial Black"/>
                <a:cs typeface="Arial Black"/>
              </a:rPr>
              <a:t>button</a:t>
            </a:r>
            <a:endParaRPr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83243" y="1665859"/>
            <a:ext cx="674370" cy="826769"/>
            <a:chOff x="7159243" y="1665858"/>
            <a:chExt cx="674370" cy="826769"/>
          </a:xfrm>
        </p:grpSpPr>
        <p:sp>
          <p:nvSpPr>
            <p:cNvPr id="12" name="object 12"/>
            <p:cNvSpPr/>
            <p:nvPr/>
          </p:nvSpPr>
          <p:spPr>
            <a:xfrm>
              <a:off x="7165593" y="1672208"/>
              <a:ext cx="311150" cy="788670"/>
            </a:xfrm>
            <a:custGeom>
              <a:avLst/>
              <a:gdLst/>
              <a:ahLst/>
              <a:cxnLst/>
              <a:rect l="l" t="t" r="r" b="b"/>
              <a:pathLst>
                <a:path w="311150" h="788669">
                  <a:moveTo>
                    <a:pt x="93979" y="0"/>
                  </a:moveTo>
                  <a:lnTo>
                    <a:pt x="0" y="141986"/>
                  </a:lnTo>
                  <a:lnTo>
                    <a:pt x="59054" y="130048"/>
                  </a:lnTo>
                  <a:lnTo>
                    <a:pt x="192785" y="788415"/>
                  </a:lnTo>
                  <a:lnTo>
                    <a:pt x="310769" y="764413"/>
                  </a:lnTo>
                  <a:lnTo>
                    <a:pt x="177037" y="106044"/>
                  </a:lnTo>
                  <a:lnTo>
                    <a:pt x="236092" y="94106"/>
                  </a:lnTo>
                  <a:lnTo>
                    <a:pt x="939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5593" y="1672208"/>
              <a:ext cx="311150" cy="788670"/>
            </a:xfrm>
            <a:custGeom>
              <a:avLst/>
              <a:gdLst/>
              <a:ahLst/>
              <a:cxnLst/>
              <a:rect l="l" t="t" r="r" b="b"/>
              <a:pathLst>
                <a:path w="311150" h="788669">
                  <a:moveTo>
                    <a:pt x="236092" y="94106"/>
                  </a:moveTo>
                  <a:lnTo>
                    <a:pt x="177037" y="106044"/>
                  </a:lnTo>
                  <a:lnTo>
                    <a:pt x="310769" y="764413"/>
                  </a:lnTo>
                  <a:lnTo>
                    <a:pt x="192785" y="788415"/>
                  </a:lnTo>
                  <a:lnTo>
                    <a:pt x="59054" y="130048"/>
                  </a:lnTo>
                  <a:lnTo>
                    <a:pt x="0" y="141986"/>
                  </a:lnTo>
                  <a:lnTo>
                    <a:pt x="93979" y="0"/>
                  </a:lnTo>
                  <a:lnTo>
                    <a:pt x="236092" y="9410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48676" y="1713483"/>
              <a:ext cx="379095" cy="772795"/>
            </a:xfrm>
            <a:custGeom>
              <a:avLst/>
              <a:gdLst/>
              <a:ahLst/>
              <a:cxnLst/>
              <a:rect l="l" t="t" r="r" b="b"/>
              <a:pathLst>
                <a:path w="379095" h="772794">
                  <a:moveTo>
                    <a:pt x="300990" y="0"/>
                  </a:moveTo>
                  <a:lnTo>
                    <a:pt x="149351" y="77469"/>
                  </a:lnTo>
                  <a:lnTo>
                    <a:pt x="206628" y="96012"/>
                  </a:lnTo>
                  <a:lnTo>
                    <a:pt x="0" y="735329"/>
                  </a:lnTo>
                  <a:lnTo>
                    <a:pt x="114680" y="772413"/>
                  </a:lnTo>
                  <a:lnTo>
                    <a:pt x="321182" y="133095"/>
                  </a:lnTo>
                  <a:lnTo>
                    <a:pt x="378587" y="151637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48676" y="1713483"/>
              <a:ext cx="379095" cy="772795"/>
            </a:xfrm>
            <a:custGeom>
              <a:avLst/>
              <a:gdLst/>
              <a:ahLst/>
              <a:cxnLst/>
              <a:rect l="l" t="t" r="r" b="b"/>
              <a:pathLst>
                <a:path w="379095" h="772794">
                  <a:moveTo>
                    <a:pt x="378587" y="151637"/>
                  </a:moveTo>
                  <a:lnTo>
                    <a:pt x="321182" y="133095"/>
                  </a:lnTo>
                  <a:lnTo>
                    <a:pt x="114680" y="772413"/>
                  </a:lnTo>
                  <a:lnTo>
                    <a:pt x="0" y="735329"/>
                  </a:lnTo>
                  <a:lnTo>
                    <a:pt x="206628" y="96012"/>
                  </a:lnTo>
                  <a:lnTo>
                    <a:pt x="149351" y="77469"/>
                  </a:lnTo>
                  <a:lnTo>
                    <a:pt x="300990" y="0"/>
                  </a:lnTo>
                  <a:lnTo>
                    <a:pt x="378587" y="151637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6230" y="-914400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999" y="2219326"/>
              <a:ext cx="8467343" cy="348652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55973" y="3553713"/>
              <a:ext cx="2807335" cy="942340"/>
            </a:xfrm>
            <a:custGeom>
              <a:avLst/>
              <a:gdLst/>
              <a:ahLst/>
              <a:cxnLst/>
              <a:rect l="l" t="t" r="r" b="b"/>
              <a:pathLst>
                <a:path w="2807334" h="942339">
                  <a:moveTo>
                    <a:pt x="2692527" y="256286"/>
                  </a:moveTo>
                  <a:lnTo>
                    <a:pt x="254126" y="256286"/>
                  </a:lnTo>
                  <a:lnTo>
                    <a:pt x="209639" y="265269"/>
                  </a:lnTo>
                  <a:lnTo>
                    <a:pt x="173307" y="289766"/>
                  </a:lnTo>
                  <a:lnTo>
                    <a:pt x="148810" y="326098"/>
                  </a:lnTo>
                  <a:lnTo>
                    <a:pt x="139826" y="370586"/>
                  </a:lnTo>
                  <a:lnTo>
                    <a:pt x="139826" y="827786"/>
                  </a:lnTo>
                  <a:lnTo>
                    <a:pt x="148810" y="872273"/>
                  </a:lnTo>
                  <a:lnTo>
                    <a:pt x="173307" y="908605"/>
                  </a:lnTo>
                  <a:lnTo>
                    <a:pt x="209639" y="933102"/>
                  </a:lnTo>
                  <a:lnTo>
                    <a:pt x="254126" y="942086"/>
                  </a:lnTo>
                  <a:lnTo>
                    <a:pt x="2692527" y="942086"/>
                  </a:lnTo>
                  <a:lnTo>
                    <a:pt x="2737014" y="933102"/>
                  </a:lnTo>
                  <a:lnTo>
                    <a:pt x="2773346" y="908605"/>
                  </a:lnTo>
                  <a:lnTo>
                    <a:pt x="2797843" y="872273"/>
                  </a:lnTo>
                  <a:lnTo>
                    <a:pt x="2806827" y="827786"/>
                  </a:lnTo>
                  <a:lnTo>
                    <a:pt x="2806827" y="370586"/>
                  </a:lnTo>
                  <a:lnTo>
                    <a:pt x="2797843" y="326098"/>
                  </a:lnTo>
                  <a:lnTo>
                    <a:pt x="2773346" y="289766"/>
                  </a:lnTo>
                  <a:lnTo>
                    <a:pt x="2737014" y="265269"/>
                  </a:lnTo>
                  <a:lnTo>
                    <a:pt x="2692527" y="256286"/>
                  </a:lnTo>
                  <a:close/>
                </a:path>
                <a:path w="2807334" h="942339">
                  <a:moveTo>
                    <a:pt x="0" y="0"/>
                  </a:moveTo>
                  <a:lnTo>
                    <a:pt x="584326" y="256286"/>
                  </a:lnTo>
                  <a:lnTo>
                    <a:pt x="1251077" y="256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55973" y="3553713"/>
              <a:ext cx="2807335" cy="942340"/>
            </a:xfrm>
            <a:custGeom>
              <a:avLst/>
              <a:gdLst/>
              <a:ahLst/>
              <a:cxnLst/>
              <a:rect l="l" t="t" r="r" b="b"/>
              <a:pathLst>
                <a:path w="2807334" h="942339">
                  <a:moveTo>
                    <a:pt x="139826" y="370586"/>
                  </a:moveTo>
                  <a:lnTo>
                    <a:pt x="148810" y="326098"/>
                  </a:lnTo>
                  <a:lnTo>
                    <a:pt x="173307" y="289766"/>
                  </a:lnTo>
                  <a:lnTo>
                    <a:pt x="209639" y="265269"/>
                  </a:lnTo>
                  <a:lnTo>
                    <a:pt x="254126" y="256286"/>
                  </a:lnTo>
                  <a:lnTo>
                    <a:pt x="584326" y="256286"/>
                  </a:lnTo>
                  <a:lnTo>
                    <a:pt x="0" y="0"/>
                  </a:lnTo>
                  <a:lnTo>
                    <a:pt x="1251077" y="256286"/>
                  </a:lnTo>
                  <a:lnTo>
                    <a:pt x="2692527" y="256286"/>
                  </a:lnTo>
                  <a:lnTo>
                    <a:pt x="2737014" y="265269"/>
                  </a:lnTo>
                  <a:lnTo>
                    <a:pt x="2773346" y="289766"/>
                  </a:lnTo>
                  <a:lnTo>
                    <a:pt x="2797843" y="326098"/>
                  </a:lnTo>
                  <a:lnTo>
                    <a:pt x="2806827" y="370586"/>
                  </a:lnTo>
                  <a:lnTo>
                    <a:pt x="2806827" y="542036"/>
                  </a:lnTo>
                  <a:lnTo>
                    <a:pt x="2806827" y="827786"/>
                  </a:lnTo>
                  <a:lnTo>
                    <a:pt x="2797843" y="872273"/>
                  </a:lnTo>
                  <a:lnTo>
                    <a:pt x="2773346" y="908605"/>
                  </a:lnTo>
                  <a:lnTo>
                    <a:pt x="2737014" y="933102"/>
                  </a:lnTo>
                  <a:lnTo>
                    <a:pt x="2692527" y="942086"/>
                  </a:lnTo>
                  <a:lnTo>
                    <a:pt x="1251077" y="942086"/>
                  </a:lnTo>
                  <a:lnTo>
                    <a:pt x="584326" y="942086"/>
                  </a:lnTo>
                  <a:lnTo>
                    <a:pt x="254126" y="942086"/>
                  </a:lnTo>
                  <a:lnTo>
                    <a:pt x="209639" y="933102"/>
                  </a:lnTo>
                  <a:lnTo>
                    <a:pt x="173307" y="908605"/>
                  </a:lnTo>
                  <a:lnTo>
                    <a:pt x="148810" y="872273"/>
                  </a:lnTo>
                  <a:lnTo>
                    <a:pt x="139826" y="827786"/>
                  </a:lnTo>
                  <a:lnTo>
                    <a:pt x="139826" y="542036"/>
                  </a:lnTo>
                  <a:lnTo>
                    <a:pt x="139826" y="370586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56427" y="3834765"/>
            <a:ext cx="1793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5" dirty="0">
                <a:latin typeface="Times New Roman"/>
                <a:cs typeface="Times New Roman"/>
              </a:rPr>
              <a:t>Click</a:t>
            </a:r>
            <a:r>
              <a:rPr b="1" spc="-114" dirty="0">
                <a:latin typeface="Times New Roman"/>
                <a:cs typeface="Times New Roman"/>
              </a:rPr>
              <a:t> </a:t>
            </a:r>
            <a:r>
              <a:rPr b="1" spc="-120" dirty="0">
                <a:latin typeface="Times New Roman"/>
                <a:cs typeface="Times New Roman"/>
              </a:rPr>
              <a:t>“</a:t>
            </a:r>
            <a:r>
              <a:rPr b="1" spc="-130" dirty="0">
                <a:latin typeface="Times New Roman"/>
                <a:cs typeface="Times New Roman"/>
              </a:rPr>
              <a:t>S</a:t>
            </a:r>
            <a:r>
              <a:rPr b="1" spc="15" dirty="0">
                <a:latin typeface="Times New Roman"/>
                <a:cs typeface="Times New Roman"/>
              </a:rPr>
              <a:t>ign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Up</a:t>
            </a:r>
            <a:r>
              <a:rPr b="1" spc="-15" dirty="0">
                <a:latin typeface="Times New Roman"/>
                <a:cs typeface="Times New Roman"/>
              </a:rPr>
              <a:t>”</a:t>
            </a:r>
            <a:r>
              <a:rPr b="1" spc="-125" dirty="0">
                <a:latin typeface="Times New Roman"/>
                <a:cs typeface="Times New Roman"/>
              </a:rPr>
              <a:t> </a:t>
            </a:r>
            <a:r>
              <a:rPr b="1" spc="40" dirty="0">
                <a:latin typeface="Times New Roman"/>
                <a:cs typeface="Times New Roman"/>
              </a:rPr>
              <a:t>to</a:t>
            </a:r>
            <a:endParaRPr>
              <a:latin typeface="Times New Roman"/>
              <a:cs typeface="Times New Roman"/>
            </a:endParaRPr>
          </a:p>
          <a:p>
            <a:pPr marL="102235"/>
            <a:r>
              <a:rPr b="1" spc="-5" dirty="0">
                <a:latin typeface="Times New Roman"/>
                <a:cs typeface="Times New Roman"/>
              </a:rPr>
              <a:t>create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your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30" dirty="0">
                <a:latin typeface="Times New Roman"/>
                <a:cs typeface="Times New Roman"/>
              </a:rPr>
              <a:t>wiki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89866" y="2981262"/>
            <a:ext cx="2160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 Black"/>
                <a:cs typeface="Arial Black"/>
              </a:rPr>
              <a:t>Login</a:t>
            </a:r>
            <a:r>
              <a:rPr sz="2400" spc="-6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Button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6230" y="-381000"/>
            <a:ext cx="9019540" cy="6699884"/>
            <a:chOff x="60832" y="66928"/>
            <a:chExt cx="9019540" cy="66998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" y="1066800"/>
              <a:ext cx="7687056" cy="32465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0112" y="1052448"/>
              <a:ext cx="7715884" cy="3352800"/>
            </a:xfrm>
            <a:custGeom>
              <a:avLst/>
              <a:gdLst/>
              <a:ahLst/>
              <a:cxnLst/>
              <a:rect l="l" t="t" r="r" b="b"/>
              <a:pathLst>
                <a:path w="7715884" h="3352800">
                  <a:moveTo>
                    <a:pt x="0" y="3352419"/>
                  </a:moveTo>
                  <a:lnTo>
                    <a:pt x="7715631" y="3352419"/>
                  </a:lnTo>
                  <a:lnTo>
                    <a:pt x="7715631" y="0"/>
                  </a:lnTo>
                  <a:lnTo>
                    <a:pt x="0" y="0"/>
                  </a:lnTo>
                  <a:lnTo>
                    <a:pt x="0" y="335241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4419600"/>
              <a:ext cx="8353044" cy="18482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4824" y="4391025"/>
              <a:ext cx="8410575" cy="1915160"/>
            </a:xfrm>
            <a:custGeom>
              <a:avLst/>
              <a:gdLst/>
              <a:ahLst/>
              <a:cxnLst/>
              <a:rect l="l" t="t" r="r" b="b"/>
              <a:pathLst>
                <a:path w="8410575" h="1915160">
                  <a:moveTo>
                    <a:pt x="0" y="1914906"/>
                  </a:moveTo>
                  <a:lnTo>
                    <a:pt x="8410194" y="1914906"/>
                  </a:lnTo>
                  <a:lnTo>
                    <a:pt x="8410194" y="0"/>
                  </a:lnTo>
                  <a:lnTo>
                    <a:pt x="0" y="0"/>
                  </a:lnTo>
                  <a:lnTo>
                    <a:pt x="0" y="1914906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76999" y="4495800"/>
              <a:ext cx="381000" cy="685800"/>
            </a:xfrm>
            <a:custGeom>
              <a:avLst/>
              <a:gdLst/>
              <a:ahLst/>
              <a:cxnLst/>
              <a:rect l="l" t="t" r="r" b="b"/>
              <a:pathLst>
                <a:path w="381000" h="685800">
                  <a:moveTo>
                    <a:pt x="285750" y="0"/>
                  </a:moveTo>
                  <a:lnTo>
                    <a:pt x="95250" y="0"/>
                  </a:lnTo>
                  <a:lnTo>
                    <a:pt x="95250" y="495300"/>
                  </a:lnTo>
                  <a:lnTo>
                    <a:pt x="0" y="495300"/>
                  </a:lnTo>
                  <a:lnTo>
                    <a:pt x="190500" y="685800"/>
                  </a:lnTo>
                  <a:lnTo>
                    <a:pt x="381000" y="495300"/>
                  </a:lnTo>
                  <a:lnTo>
                    <a:pt x="285750" y="4953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76999" y="4495800"/>
              <a:ext cx="381000" cy="685800"/>
            </a:xfrm>
            <a:custGeom>
              <a:avLst/>
              <a:gdLst/>
              <a:ahLst/>
              <a:cxnLst/>
              <a:rect l="l" t="t" r="r" b="b"/>
              <a:pathLst>
                <a:path w="381000" h="685800">
                  <a:moveTo>
                    <a:pt x="0" y="495300"/>
                  </a:moveTo>
                  <a:lnTo>
                    <a:pt x="95250" y="4953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495300"/>
                  </a:lnTo>
                  <a:lnTo>
                    <a:pt x="381000" y="495300"/>
                  </a:lnTo>
                  <a:lnTo>
                    <a:pt x="190500" y="685800"/>
                  </a:lnTo>
                  <a:lnTo>
                    <a:pt x="0" y="495300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11728" y="3671950"/>
              <a:ext cx="681990" cy="424815"/>
            </a:xfrm>
            <a:custGeom>
              <a:avLst/>
              <a:gdLst/>
              <a:ahLst/>
              <a:cxnLst/>
              <a:rect l="l" t="t" r="r" b="b"/>
              <a:pathLst>
                <a:path w="681989" h="424814">
                  <a:moveTo>
                    <a:pt x="622681" y="0"/>
                  </a:moveTo>
                  <a:lnTo>
                    <a:pt x="151637" y="153162"/>
                  </a:lnTo>
                  <a:lnTo>
                    <a:pt x="122300" y="62484"/>
                  </a:lnTo>
                  <a:lnTo>
                    <a:pt x="0" y="302513"/>
                  </a:lnTo>
                  <a:lnTo>
                    <a:pt x="240030" y="424815"/>
                  </a:lnTo>
                  <a:lnTo>
                    <a:pt x="210566" y="334263"/>
                  </a:lnTo>
                  <a:lnTo>
                    <a:pt x="681609" y="181229"/>
                  </a:lnTo>
                  <a:lnTo>
                    <a:pt x="6226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1728" y="3671950"/>
              <a:ext cx="681990" cy="424815"/>
            </a:xfrm>
            <a:custGeom>
              <a:avLst/>
              <a:gdLst/>
              <a:ahLst/>
              <a:cxnLst/>
              <a:rect l="l" t="t" r="r" b="b"/>
              <a:pathLst>
                <a:path w="681989" h="424814">
                  <a:moveTo>
                    <a:pt x="122300" y="62484"/>
                  </a:moveTo>
                  <a:lnTo>
                    <a:pt x="151637" y="153162"/>
                  </a:lnTo>
                  <a:lnTo>
                    <a:pt x="622681" y="0"/>
                  </a:lnTo>
                  <a:lnTo>
                    <a:pt x="681609" y="181229"/>
                  </a:lnTo>
                  <a:lnTo>
                    <a:pt x="210566" y="334263"/>
                  </a:lnTo>
                  <a:lnTo>
                    <a:pt x="240030" y="424815"/>
                  </a:lnTo>
                  <a:lnTo>
                    <a:pt x="0" y="302513"/>
                  </a:lnTo>
                  <a:lnTo>
                    <a:pt x="122300" y="62484"/>
                  </a:lnTo>
                  <a:close/>
                </a:path>
              </a:pathLst>
            </a:custGeom>
            <a:ln w="1270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1550</Words>
  <Application>Microsoft Office PowerPoint</Application>
  <PresentationFormat>Widescreen</PresentationFormat>
  <Paragraphs>121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 Black</vt:lpstr>
      <vt:lpstr>Calibri</vt:lpstr>
      <vt:lpstr>Georgia</vt:lpstr>
      <vt:lpstr>Times New Roman</vt:lpstr>
      <vt:lpstr>Trebuchet MS</vt:lpstr>
      <vt:lpstr>Wingdings</vt:lpstr>
      <vt:lpstr>Office Theme</vt:lpstr>
      <vt:lpstr>PowerPoint Presentation</vt:lpstr>
      <vt:lpstr>GPS for Today’s Session:</vt:lpstr>
      <vt:lpstr>PowerPoint Presentation</vt:lpstr>
      <vt:lpstr>PowerPoint Presentation</vt:lpstr>
      <vt:lpstr>PowerPoint Presentation</vt:lpstr>
      <vt:lpstr>Step One Sign up for the workplace</vt:lpstr>
      <vt:lpstr>PowerPoint Presentation</vt:lpstr>
      <vt:lpstr>Login Button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Settings</vt:lpstr>
      <vt:lpstr>You are now the proud  owner of a  collaborative wiki!</vt:lpstr>
      <vt:lpstr>Step-2   Working with your Wiki  Working with your Wiki You should see  your FrontPage, which is the same as a  home page for a website.</vt:lpstr>
      <vt:lpstr>a)Front Page</vt:lpstr>
      <vt:lpstr>Your FrontPage is  the homepage for  your wiki To edit the  pages in your wiki</vt:lpstr>
      <vt:lpstr>PowerPoint Presentation</vt:lpstr>
      <vt:lpstr>b.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set your notifications options  (receiving emails when the workspace is  changed)</vt:lpstr>
      <vt:lpstr>c) Creating Student Account</vt:lpstr>
      <vt:lpstr>PowerPoint Presentation</vt:lpstr>
      <vt:lpstr>Check the list carefully, you can  add more students later, but you  will not be able to change these  accounts once confirmed.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d) Pages &amp; Files</vt:lpstr>
      <vt:lpstr>e. Editing a Wiki</vt:lpstr>
      <vt:lpstr>Bold  Underline  Italics</vt:lpstr>
      <vt:lpstr>Saving Changes</vt:lpstr>
      <vt:lpstr>f) Viewing recent activity</vt:lpstr>
      <vt:lpstr>PowerPoint Presentation</vt:lpstr>
      <vt:lpstr>g) Using the Sidebar</vt:lpstr>
      <vt:lpstr>The Sidebar can be used for  navigation or to show frequently  used websites or other resources.  To edit the Sidebar, click the link</vt:lpstr>
      <vt:lpstr>h) Uploading files ( images and files)</vt:lpstr>
      <vt:lpstr>PowerPoint Presentation</vt:lpstr>
      <vt:lpstr>Application In The Classroom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Hashmi</dc:creator>
  <cp:lastModifiedBy>Aiman Hashmi</cp:lastModifiedBy>
  <cp:revision>5</cp:revision>
  <dcterms:created xsi:type="dcterms:W3CDTF">2024-04-21T14:17:42Z</dcterms:created>
  <dcterms:modified xsi:type="dcterms:W3CDTF">2024-04-22T11:18:28Z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2024-04-21T00:00:00Z</vt:filetime>
  </property>
</Properties>
</file>